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 id="2147483684" r:id="rId2"/>
  </p:sldMasterIdLst>
  <p:notesMasterIdLst>
    <p:notesMasterId r:id="rId42"/>
  </p:notesMasterIdLst>
  <p:sldIdLst>
    <p:sldId id="256" r:id="rId3"/>
    <p:sldId id="257" r:id="rId4"/>
    <p:sldId id="295" r:id="rId5"/>
    <p:sldId id="290" r:id="rId6"/>
    <p:sldId id="292" r:id="rId7"/>
    <p:sldId id="293" r:id="rId8"/>
    <p:sldId id="294" r:id="rId9"/>
    <p:sldId id="298" r:id="rId10"/>
    <p:sldId id="297" r:id="rId11"/>
    <p:sldId id="304" r:id="rId12"/>
    <p:sldId id="303" r:id="rId13"/>
    <p:sldId id="306" r:id="rId14"/>
    <p:sldId id="305" r:id="rId15"/>
    <p:sldId id="309" r:id="rId16"/>
    <p:sldId id="310" r:id="rId17"/>
    <p:sldId id="315" r:id="rId18"/>
    <p:sldId id="317" r:id="rId19"/>
    <p:sldId id="318" r:id="rId20"/>
    <p:sldId id="324" r:id="rId21"/>
    <p:sldId id="313" r:id="rId22"/>
    <p:sldId id="296" r:id="rId23"/>
    <p:sldId id="291" r:id="rId24"/>
    <p:sldId id="312" r:id="rId25"/>
    <p:sldId id="311" r:id="rId26"/>
    <p:sldId id="258" r:id="rId27"/>
    <p:sldId id="316" r:id="rId28"/>
    <p:sldId id="299" r:id="rId29"/>
    <p:sldId id="300" r:id="rId30"/>
    <p:sldId id="307" r:id="rId31"/>
    <p:sldId id="308" r:id="rId32"/>
    <p:sldId id="314" r:id="rId33"/>
    <p:sldId id="321" r:id="rId34"/>
    <p:sldId id="322" r:id="rId35"/>
    <p:sldId id="320" r:id="rId36"/>
    <p:sldId id="319" r:id="rId37"/>
    <p:sldId id="325" r:id="rId38"/>
    <p:sldId id="323" r:id="rId39"/>
    <p:sldId id="302" r:id="rId40"/>
    <p:sldId id="278" r:id="rId41"/>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re" id="{6E42E1E5-29E2-4BA4-B3C9-C70B55F13D6F}">
          <p14:sldIdLst>
            <p14:sldId id="256"/>
            <p14:sldId id="257"/>
          </p14:sldIdLst>
        </p14:section>
        <p14:section name="QUCS-S" id="{5F41C4A3-0C53-4A0C-81AC-FA722A3E5135}">
          <p14:sldIdLst>
            <p14:sldId id="295"/>
            <p14:sldId id="290"/>
            <p14:sldId id="292"/>
            <p14:sldId id="293"/>
            <p14:sldId id="294"/>
            <p14:sldId id="298"/>
            <p14:sldId id="297"/>
            <p14:sldId id="304"/>
            <p14:sldId id="303"/>
            <p14:sldId id="306"/>
            <p14:sldId id="305"/>
            <p14:sldId id="309"/>
            <p14:sldId id="310"/>
            <p14:sldId id="315"/>
            <p14:sldId id="317"/>
            <p14:sldId id="318"/>
            <p14:sldId id="324"/>
            <p14:sldId id="313"/>
          </p14:sldIdLst>
        </p14:section>
        <p14:section name="Klayout" id="{1DE7AC18-6195-48E0-B74B-06C8844D7377}">
          <p14:sldIdLst>
            <p14:sldId id="296"/>
            <p14:sldId id="291"/>
            <p14:sldId id="312"/>
            <p14:sldId id="311"/>
            <p14:sldId id="258"/>
            <p14:sldId id="316"/>
          </p14:sldIdLst>
        </p14:section>
        <p14:section name="Verilog-A" id="{C6B8812C-D531-43F1-AF7A-0C18AD7FC9CE}">
          <p14:sldIdLst>
            <p14:sldId id="299"/>
            <p14:sldId id="300"/>
            <p14:sldId id="307"/>
            <p14:sldId id="308"/>
            <p14:sldId id="314"/>
          </p14:sldIdLst>
        </p14:section>
        <p14:section name="XSCHEM" id="{EE1E0BD6-47CE-4597-9831-8210F97CB37D}">
          <p14:sldIdLst>
            <p14:sldId id="321"/>
            <p14:sldId id="322"/>
            <p14:sldId id="320"/>
            <p14:sldId id="319"/>
            <p14:sldId id="325"/>
            <p14:sldId id="323"/>
          </p14:sldIdLst>
        </p14:section>
        <p14:section name="Screen" id="{422052B1-DF35-4D04-A488-9E8272D3918B}">
          <p14:sldIdLst>
            <p14:sldId id="302"/>
          </p14:sldIdLst>
        </p14:section>
        <p14:section name="Lien et documentation" id="{2E4F47A3-E295-4834-9D1A-CFBB4145C93D}">
          <p14:sldIdLst>
            <p14:sldId id="278"/>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C067B0FF-E1E1-1A3D-E428-BF35B0516C38}" name="Baptiste Monget" initials="BM" userId="dcb48374e8be4b16"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F6BFF"/>
    <a:srgbClr val="CC0000"/>
    <a:srgbClr val="E7E6E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CDC9B4E-8A5F-D0DC-111D-86FB3F24F93B}" v="37" dt="2025-06-11T07:22:39.482"/>
    <p1510:client id="{883D9E07-8D4A-7B6E-4C7C-9CFAB10985AD}" v="19" dt="2025-06-11T13:23:51.516"/>
    <p1510:client id="{CA90FD6D-666A-D831-0210-909041730FA3}" v="25" dt="2025-06-11T12:45:44.135"/>
    <p1510:client id="{FC76F252-AC3F-A942-D6D6-E93C64F961E4}" v="2" dt="2025-06-11T09:53:51.132"/>
  </p1510:revLst>
</p1510:revInfo>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Aucun style, aucune grille">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EB344D84-9AFB-497E-A393-DC336BA19D2E}" styleName="Style moyen 3 - Accentuation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073A0DAA-6AF3-43AB-8588-CEC1D06C72B9}" styleName="Style moyen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notesMaster" Target="notesMasters/notesMaster1.xml"/><Relationship Id="rId47" Type="http://schemas.microsoft.com/office/2016/11/relationships/changesInfo" Target="changesInfos/changesInfo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microsoft.com/office/2018/10/relationships/authors" Target="author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presProps" Target="presProps.xml"/><Relationship Id="rId48" Type="http://schemas.microsoft.com/office/2015/10/relationships/revisionInfo" Target="revisionInfo.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ofian Archambault" userId="db12d9d74e99a5d3" providerId="Windows Live" clId="Web-{C51C12AB-6EB9-F5F4-19F6-D1013B816DDE}"/>
    <pc:docChg chg="addSld modSld modSection">
      <pc:chgData name="Sofian Archambault" userId="db12d9d74e99a5d3" providerId="Windows Live" clId="Web-{C51C12AB-6EB9-F5F4-19F6-D1013B816DDE}" dt="2025-05-16T08:21:32.138" v="73" actId="1076"/>
      <pc:docMkLst>
        <pc:docMk/>
      </pc:docMkLst>
      <pc:sldChg chg="addSp delSp modSp add replId">
        <pc:chgData name="Sofian Archambault" userId="db12d9d74e99a5d3" providerId="Windows Live" clId="Web-{C51C12AB-6EB9-F5F4-19F6-D1013B816DDE}" dt="2025-05-16T08:21:32.138" v="73" actId="1076"/>
        <pc:sldMkLst>
          <pc:docMk/>
          <pc:sldMk cId="654345246" sldId="309"/>
        </pc:sldMkLst>
        <pc:spChg chg="mod">
          <ac:chgData name="Sofian Archambault" userId="db12d9d74e99a5d3" providerId="Windows Live" clId="Web-{C51C12AB-6EB9-F5F4-19F6-D1013B816DDE}" dt="2025-05-16T08:17:06.952" v="14" actId="1076"/>
          <ac:spMkLst>
            <pc:docMk/>
            <pc:sldMk cId="654345246" sldId="309"/>
            <ac:spMk id="2" creationId="{573ED590-0D25-361C-CD9B-4FA188AF8B96}"/>
          </ac:spMkLst>
        </pc:spChg>
        <pc:spChg chg="add mod">
          <ac:chgData name="Sofian Archambault" userId="db12d9d74e99a5d3" providerId="Windows Live" clId="Web-{C51C12AB-6EB9-F5F4-19F6-D1013B816DDE}" dt="2025-05-16T08:20:00.899" v="63" actId="1076"/>
          <ac:spMkLst>
            <pc:docMk/>
            <pc:sldMk cId="654345246" sldId="309"/>
            <ac:spMk id="9" creationId="{04F99EFB-7512-423A-5D87-85A9833334D3}"/>
          </ac:spMkLst>
        </pc:spChg>
        <pc:spChg chg="mod">
          <ac:chgData name="Sofian Archambault" userId="db12d9d74e99a5d3" providerId="Windows Live" clId="Web-{C51C12AB-6EB9-F5F4-19F6-D1013B816DDE}" dt="2025-05-16T08:18:59.974" v="52" actId="20577"/>
          <ac:spMkLst>
            <pc:docMk/>
            <pc:sldMk cId="654345246" sldId="309"/>
            <ac:spMk id="10" creationId="{DEE25BD5-3F24-E079-0FE8-5F8B4F1CB147}"/>
          </ac:spMkLst>
        </pc:spChg>
        <pc:picChg chg="add mod ord">
          <ac:chgData name="Sofian Archambault" userId="db12d9d74e99a5d3" providerId="Windows Live" clId="Web-{C51C12AB-6EB9-F5F4-19F6-D1013B816DDE}" dt="2025-05-16T08:19:19.068" v="56"/>
          <ac:picMkLst>
            <pc:docMk/>
            <pc:sldMk cId="654345246" sldId="309"/>
            <ac:picMk id="3" creationId="{D3247DFE-33B5-D041-5260-57F1B33EACD6}"/>
          </ac:picMkLst>
        </pc:picChg>
        <pc:picChg chg="add mod">
          <ac:chgData name="Sofian Archambault" userId="db12d9d74e99a5d3" providerId="Windows Live" clId="Web-{C51C12AB-6EB9-F5F4-19F6-D1013B816DDE}" dt="2025-05-16T08:21:32.138" v="73" actId="1076"/>
          <ac:picMkLst>
            <pc:docMk/>
            <pc:sldMk cId="654345246" sldId="309"/>
            <ac:picMk id="23" creationId="{5F547FE6-2791-AA92-8A4C-035A0AE19910}"/>
          </ac:picMkLst>
        </pc:picChg>
        <pc:cxnChg chg="mod">
          <ac:chgData name="Sofian Archambault" userId="db12d9d74e99a5d3" providerId="Windows Live" clId="Web-{C51C12AB-6EB9-F5F4-19F6-D1013B816DDE}" dt="2025-05-16T08:20:14.384" v="67"/>
          <ac:cxnSpMkLst>
            <pc:docMk/>
            <pc:sldMk cId="654345246" sldId="309"/>
            <ac:cxnSpMk id="28" creationId="{46AA6110-1544-BFDE-F4A1-88A3D8A82BDF}"/>
          </ac:cxnSpMkLst>
        </pc:cxnChg>
      </pc:sldChg>
    </pc:docChg>
  </pc:docChgLst>
  <pc:docChgLst>
    <pc:chgData name="michel amigo" userId="e89c6fa087fc999c" providerId="Windows Live" clId="Web-{3259D0F1-CB39-0C73-F4BA-A6C42092FBFE}"/>
    <pc:docChg chg="addSld delSld modSld modSection">
      <pc:chgData name="michel amigo" userId="e89c6fa087fc999c" providerId="Windows Live" clId="Web-{3259D0F1-CB39-0C73-F4BA-A6C42092FBFE}" dt="2025-05-15T09:11:28.130" v="556" actId="14100"/>
      <pc:docMkLst>
        <pc:docMk/>
      </pc:docMkLst>
      <pc:sldChg chg="addSp modSp">
        <pc:chgData name="michel amigo" userId="e89c6fa087fc999c" providerId="Windows Live" clId="Web-{3259D0F1-CB39-0C73-F4BA-A6C42092FBFE}" dt="2025-05-15T09:05:19.391" v="450" actId="20577"/>
        <pc:sldMkLst>
          <pc:docMk/>
          <pc:sldMk cId="73024999" sldId="300"/>
        </pc:sldMkLst>
        <pc:spChg chg="mod">
          <ac:chgData name="michel amigo" userId="e89c6fa087fc999c" providerId="Windows Live" clId="Web-{3259D0F1-CB39-0C73-F4BA-A6C42092FBFE}" dt="2025-05-15T09:03:25.197" v="305" actId="20577"/>
          <ac:spMkLst>
            <pc:docMk/>
            <pc:sldMk cId="73024999" sldId="300"/>
            <ac:spMk id="15" creationId="{5343F6BB-5060-EF40-685A-4AC8566CA4E3}"/>
          </ac:spMkLst>
        </pc:spChg>
        <pc:spChg chg="add mod">
          <ac:chgData name="michel amigo" userId="e89c6fa087fc999c" providerId="Windows Live" clId="Web-{3259D0F1-CB39-0C73-F4BA-A6C42092FBFE}" dt="2025-05-15T09:05:19.391" v="450" actId="20577"/>
          <ac:spMkLst>
            <pc:docMk/>
            <pc:sldMk cId="73024999" sldId="300"/>
            <ac:spMk id="18" creationId="{3A2F43DA-DAA2-3C40-11FB-1B914AFDE15C}"/>
          </ac:spMkLst>
        </pc:spChg>
      </pc:sldChg>
      <pc:sldChg chg="del">
        <pc:chgData name="michel amigo" userId="e89c6fa087fc999c" providerId="Windows Live" clId="Web-{3259D0F1-CB39-0C73-F4BA-A6C42092FBFE}" dt="2025-05-15T09:05:46.268" v="455"/>
        <pc:sldMkLst>
          <pc:docMk/>
          <pc:sldMk cId="690806622" sldId="301"/>
        </pc:sldMkLst>
      </pc:sldChg>
      <pc:sldChg chg="delSp new del">
        <pc:chgData name="michel amigo" userId="e89c6fa087fc999c" providerId="Windows Live" clId="Web-{3259D0F1-CB39-0C73-F4BA-A6C42092FBFE}" dt="2025-05-15T09:05:46.268" v="454"/>
        <pc:sldMkLst>
          <pc:docMk/>
          <pc:sldMk cId="1461413292" sldId="307"/>
        </pc:sldMkLst>
      </pc:sldChg>
      <pc:sldChg chg="addSp delSp modSp new">
        <pc:chgData name="michel amigo" userId="e89c6fa087fc999c" providerId="Windows Live" clId="Web-{3259D0F1-CB39-0C73-F4BA-A6C42092FBFE}" dt="2025-05-15T09:11:28.130" v="556" actId="14100"/>
        <pc:sldMkLst>
          <pc:docMk/>
          <pc:sldMk cId="1546286696" sldId="307"/>
        </pc:sldMkLst>
        <pc:spChg chg="add mod">
          <ac:chgData name="michel amigo" userId="e89c6fa087fc999c" providerId="Windows Live" clId="Web-{3259D0F1-CB39-0C73-F4BA-A6C42092FBFE}" dt="2025-05-15T09:07:10.960" v="549" actId="20577"/>
          <ac:spMkLst>
            <pc:docMk/>
            <pc:sldMk cId="1546286696" sldId="307"/>
            <ac:spMk id="7" creationId="{F260CEDB-D2CD-AAC3-7D83-E6C6C492C5C5}"/>
          </ac:spMkLst>
        </pc:spChg>
        <pc:spChg chg="add">
          <ac:chgData name="michel amigo" userId="e89c6fa087fc999c" providerId="Windows Live" clId="Web-{3259D0F1-CB39-0C73-F4BA-A6C42092FBFE}" dt="2025-05-15T09:10:59.503" v="550"/>
          <ac:spMkLst>
            <pc:docMk/>
            <pc:sldMk cId="1546286696" sldId="307"/>
            <ac:spMk id="8" creationId="{78B340D1-F38A-DCE7-6CEB-70A76960AC91}"/>
          </ac:spMkLst>
        </pc:spChg>
        <pc:spChg chg="add">
          <ac:chgData name="michel amigo" userId="e89c6fa087fc999c" providerId="Windows Live" clId="Web-{3259D0F1-CB39-0C73-F4BA-A6C42092FBFE}" dt="2025-05-15T09:11:21.302" v="554"/>
          <ac:spMkLst>
            <pc:docMk/>
            <pc:sldMk cId="1546286696" sldId="307"/>
            <ac:spMk id="10" creationId="{3A9842B0-2173-D627-C2E7-668361C09E3F}"/>
          </ac:spMkLst>
        </pc:spChg>
        <pc:picChg chg="add mod">
          <ac:chgData name="michel amigo" userId="e89c6fa087fc999c" providerId="Windows Live" clId="Web-{3259D0F1-CB39-0C73-F4BA-A6C42092FBFE}" dt="2025-05-15T09:11:11.145" v="553" actId="1076"/>
          <ac:picMkLst>
            <pc:docMk/>
            <pc:sldMk cId="1546286696" sldId="307"/>
            <ac:picMk id="9" creationId="{79D4F087-7BE8-FFCC-F1E8-28B78B25063A}"/>
          </ac:picMkLst>
        </pc:picChg>
        <pc:picChg chg="add mod">
          <ac:chgData name="michel amigo" userId="e89c6fa087fc999c" providerId="Windows Live" clId="Web-{3259D0F1-CB39-0C73-F4BA-A6C42092FBFE}" dt="2025-05-15T09:11:28.130" v="556" actId="14100"/>
          <ac:picMkLst>
            <pc:docMk/>
            <pc:sldMk cId="1546286696" sldId="307"/>
            <ac:picMk id="11" creationId="{9848622D-42B6-3891-D2E1-C2CB0E2C4323}"/>
          </ac:picMkLst>
        </pc:picChg>
      </pc:sldChg>
    </pc:docChg>
  </pc:docChgLst>
  <pc:docChgLst>
    <pc:chgData name="Akram Atouile" userId="d54f35c6555e4497" providerId="Windows Live" clId="Web-{91023AB4-C71D-B515-114C-571C7C990E57}"/>
    <pc:docChg chg="modSld">
      <pc:chgData name="Akram Atouile" userId="d54f35c6555e4497" providerId="Windows Live" clId="Web-{91023AB4-C71D-B515-114C-571C7C990E57}" dt="2025-06-06T07:49:07.422" v="27" actId="1076"/>
      <pc:docMkLst>
        <pc:docMk/>
      </pc:docMkLst>
      <pc:sldChg chg="addSp delSp modSp">
        <pc:chgData name="Akram Atouile" userId="d54f35c6555e4497" providerId="Windows Live" clId="Web-{91023AB4-C71D-B515-114C-571C7C990E57}" dt="2025-06-06T07:49:07.422" v="27" actId="1076"/>
        <pc:sldMkLst>
          <pc:docMk/>
          <pc:sldMk cId="2574981249" sldId="298"/>
        </pc:sldMkLst>
        <pc:spChg chg="mod">
          <ac:chgData name="Akram Atouile" userId="d54f35c6555e4497" providerId="Windows Live" clId="Web-{91023AB4-C71D-B515-114C-571C7C990E57}" dt="2025-06-06T07:48:59.921" v="22" actId="1076"/>
          <ac:spMkLst>
            <pc:docMk/>
            <pc:sldMk cId="2574981249" sldId="298"/>
            <ac:spMk id="3" creationId="{C8CE3116-E582-A190-BA17-A31451D88445}"/>
          </ac:spMkLst>
        </pc:spChg>
        <pc:picChg chg="del">
          <ac:chgData name="Akram Atouile" userId="d54f35c6555e4497" providerId="Windows Live" clId="Web-{91023AB4-C71D-B515-114C-571C7C990E57}" dt="2025-06-06T07:48:26.591" v="7"/>
          <ac:picMkLst>
            <pc:docMk/>
            <pc:sldMk cId="2574981249" sldId="298"/>
            <ac:picMk id="6" creationId="{141825C2-3436-C866-3035-71EC64DB8CDC}"/>
          </ac:picMkLst>
        </pc:picChg>
        <pc:picChg chg="add mod">
          <ac:chgData name="Akram Atouile" userId="d54f35c6555e4497" providerId="Windows Live" clId="Web-{91023AB4-C71D-B515-114C-571C7C990E57}" dt="2025-06-06T07:49:07.422" v="27" actId="1076"/>
          <ac:picMkLst>
            <pc:docMk/>
            <pc:sldMk cId="2574981249" sldId="298"/>
            <ac:picMk id="7" creationId="{13CD7957-63C9-ED4D-1B81-68D237955467}"/>
          </ac:picMkLst>
        </pc:picChg>
      </pc:sldChg>
      <pc:sldChg chg="modSp">
        <pc:chgData name="Akram Atouile" userId="d54f35c6555e4497" providerId="Windows Live" clId="Web-{91023AB4-C71D-B515-114C-571C7C990E57}" dt="2025-06-06T07:47:50.417" v="6" actId="20577"/>
        <pc:sldMkLst>
          <pc:docMk/>
          <pc:sldMk cId="3937012370" sldId="310"/>
        </pc:sldMkLst>
        <pc:spChg chg="mod">
          <ac:chgData name="Akram Atouile" userId="d54f35c6555e4497" providerId="Windows Live" clId="Web-{91023AB4-C71D-B515-114C-571C7C990E57}" dt="2025-06-06T07:47:50.417" v="6" actId="20577"/>
          <ac:spMkLst>
            <pc:docMk/>
            <pc:sldMk cId="3937012370" sldId="310"/>
            <ac:spMk id="3" creationId="{CF76F104-E077-76F3-1F81-12032C70B878}"/>
          </ac:spMkLst>
        </pc:spChg>
      </pc:sldChg>
      <pc:sldChg chg="modSp">
        <pc:chgData name="Akram Atouile" userId="d54f35c6555e4497" providerId="Windows Live" clId="Web-{91023AB4-C71D-B515-114C-571C7C990E57}" dt="2025-06-06T07:46:13.442" v="4" actId="20577"/>
        <pc:sldMkLst>
          <pc:docMk/>
          <pc:sldMk cId="1321621432" sldId="315"/>
        </pc:sldMkLst>
        <pc:spChg chg="mod">
          <ac:chgData name="Akram Atouile" userId="d54f35c6555e4497" providerId="Windows Live" clId="Web-{91023AB4-C71D-B515-114C-571C7C990E57}" dt="2025-06-06T07:46:13.442" v="4" actId="20577"/>
          <ac:spMkLst>
            <pc:docMk/>
            <pc:sldMk cId="1321621432" sldId="315"/>
            <ac:spMk id="2" creationId="{8F8D9987-DCBB-D8FF-F99B-9414443CE7E1}"/>
          </ac:spMkLst>
        </pc:spChg>
      </pc:sldChg>
    </pc:docChg>
  </pc:docChgLst>
  <pc:docChgLst>
    <pc:chgData name="sarah hadi" userId="93ee62a5e095bd60" providerId="Windows Live" clId="Web-{56600381-C319-E398-9DB8-7D7AA55B0F06}"/>
    <pc:docChg chg="modSld">
      <pc:chgData name="sarah hadi" userId="93ee62a5e095bd60" providerId="Windows Live" clId="Web-{56600381-C319-E398-9DB8-7D7AA55B0F06}" dt="2025-03-25T07:30:29.633" v="52"/>
      <pc:docMkLst>
        <pc:docMk/>
      </pc:docMkLst>
      <pc:sldChg chg="modSp">
        <pc:chgData name="sarah hadi" userId="93ee62a5e095bd60" providerId="Windows Live" clId="Web-{56600381-C319-E398-9DB8-7D7AA55B0F06}" dt="2025-03-25T07:30:29.633" v="52"/>
        <pc:sldMkLst>
          <pc:docMk/>
          <pc:sldMk cId="162519489" sldId="262"/>
        </pc:sldMkLst>
      </pc:sldChg>
    </pc:docChg>
  </pc:docChgLst>
  <pc:docChgLst>
    <pc:chgData name="Akram Atouile" userId="d54f35c6555e4497" providerId="Windows Live" clId="Web-{97AFCA15-6D42-8A4B-54EA-4E9E3CCC32A3}"/>
    <pc:docChg chg="addSld modSld sldOrd modSection">
      <pc:chgData name="Akram Atouile" userId="d54f35c6555e4497" providerId="Windows Live" clId="Web-{97AFCA15-6D42-8A4B-54EA-4E9E3CCC32A3}" dt="2025-06-05T11:49:43.863" v="219" actId="1076"/>
      <pc:docMkLst>
        <pc:docMk/>
      </pc:docMkLst>
      <pc:sldChg chg="addSp delSp modSp add ord replId">
        <pc:chgData name="Akram Atouile" userId="d54f35c6555e4497" providerId="Windows Live" clId="Web-{97AFCA15-6D42-8A4B-54EA-4E9E3CCC32A3}" dt="2025-06-05T11:49:43.863" v="219" actId="1076"/>
        <pc:sldMkLst>
          <pc:docMk/>
          <pc:sldMk cId="1321621432" sldId="315"/>
        </pc:sldMkLst>
        <pc:spChg chg="mod">
          <ac:chgData name="Akram Atouile" userId="d54f35c6555e4497" providerId="Windows Live" clId="Web-{97AFCA15-6D42-8A4B-54EA-4E9E3CCC32A3}" dt="2025-06-05T09:56:40.741" v="35" actId="20577"/>
          <ac:spMkLst>
            <pc:docMk/>
            <pc:sldMk cId="1321621432" sldId="315"/>
            <ac:spMk id="2" creationId="{8F8D9987-DCBB-D8FF-F99B-9414443CE7E1}"/>
          </ac:spMkLst>
        </pc:spChg>
        <pc:spChg chg="del mod">
          <ac:chgData name="Akram Atouile" userId="d54f35c6555e4497" providerId="Windows Live" clId="Web-{97AFCA15-6D42-8A4B-54EA-4E9E3CCC32A3}" dt="2025-06-05T09:56:11.943" v="3"/>
          <ac:spMkLst>
            <pc:docMk/>
            <pc:sldMk cId="1321621432" sldId="315"/>
            <ac:spMk id="3" creationId="{39378840-0FAA-D62C-EC12-308140DA83E9}"/>
          </ac:spMkLst>
        </pc:spChg>
        <pc:spChg chg="add mod">
          <ac:chgData name="Akram Atouile" userId="d54f35c6555e4497" providerId="Windows Live" clId="Web-{97AFCA15-6D42-8A4B-54EA-4E9E3CCC32A3}" dt="2025-06-05T11:49:43.019" v="218" actId="20577"/>
          <ac:spMkLst>
            <pc:docMk/>
            <pc:sldMk cId="1321621432" sldId="315"/>
            <ac:spMk id="10" creationId="{447F531F-BEFC-11B5-F439-B427C7A2D648}"/>
          </ac:spMkLst>
        </pc:spChg>
        <pc:picChg chg="add mod ord">
          <ac:chgData name="Akram Atouile" userId="d54f35c6555e4497" providerId="Windows Live" clId="Web-{97AFCA15-6D42-8A4B-54EA-4E9E3CCC32A3}" dt="2025-06-05T09:56:41.991" v="37" actId="1076"/>
          <ac:picMkLst>
            <pc:docMk/>
            <pc:sldMk cId="1321621432" sldId="315"/>
            <ac:picMk id="6" creationId="{B1FE2B6E-D531-FE31-B3C5-F7405719C45F}"/>
          </ac:picMkLst>
        </pc:picChg>
        <pc:picChg chg="add mod">
          <ac:chgData name="Akram Atouile" userId="d54f35c6555e4497" providerId="Windows Live" clId="Web-{97AFCA15-6D42-8A4B-54EA-4E9E3CCC32A3}" dt="2025-06-05T11:49:43.863" v="219" actId="1076"/>
          <ac:picMkLst>
            <pc:docMk/>
            <pc:sldMk cId="1321621432" sldId="315"/>
            <ac:picMk id="7" creationId="{98688D25-D164-5A0D-D960-6532E5D24221}"/>
          </ac:picMkLst>
        </pc:picChg>
        <pc:picChg chg="add mod">
          <ac:chgData name="Akram Atouile" userId="d54f35c6555e4497" providerId="Windows Live" clId="Web-{97AFCA15-6D42-8A4B-54EA-4E9E3CCC32A3}" dt="2025-06-05T09:56:42.835" v="38" actId="1076"/>
          <ac:picMkLst>
            <pc:docMk/>
            <pc:sldMk cId="1321621432" sldId="315"/>
            <ac:picMk id="8" creationId="{9CC78D4F-B74E-3FD7-408D-EF2FB062C3C7}"/>
          </ac:picMkLst>
        </pc:picChg>
        <pc:cxnChg chg="add mod">
          <ac:chgData name="Akram Atouile" userId="d54f35c6555e4497" providerId="Windows Live" clId="Web-{97AFCA15-6D42-8A4B-54EA-4E9E3CCC32A3}" dt="2025-06-05T11:48:50.986" v="216" actId="14100"/>
          <ac:cxnSpMkLst>
            <pc:docMk/>
            <pc:sldMk cId="1321621432" sldId="315"/>
            <ac:cxnSpMk id="12" creationId="{9C49996B-80E5-CBCF-77D0-E48C57CF7CE3}"/>
          </ac:cxnSpMkLst>
        </pc:cxnChg>
      </pc:sldChg>
    </pc:docChg>
  </pc:docChgLst>
  <pc:docChgLst>
    <pc:chgData name="sarah hadi" userId="93ee62a5e095bd60" providerId="Windows Live" clId="Web-{25689643-C960-DDBB-0D96-579B00B547A2}"/>
    <pc:docChg chg="sldOrd">
      <pc:chgData name="sarah hadi" userId="93ee62a5e095bd60" providerId="Windows Live" clId="Web-{25689643-C960-DDBB-0D96-579B00B547A2}" dt="2025-04-08T13:46:14.040" v="0"/>
      <pc:docMkLst>
        <pc:docMk/>
      </pc:docMkLst>
      <pc:sldChg chg="ord">
        <pc:chgData name="sarah hadi" userId="93ee62a5e095bd60" providerId="Windows Live" clId="Web-{25689643-C960-DDBB-0D96-579B00B547A2}" dt="2025-04-08T13:46:14.040" v="0"/>
        <pc:sldMkLst>
          <pc:docMk/>
          <pc:sldMk cId="2619239522" sldId="295"/>
        </pc:sldMkLst>
      </pc:sldChg>
    </pc:docChg>
  </pc:docChgLst>
  <pc:docChgLst>
    <pc:chgData name="Brice Gogué-Meunier" userId="0d14b2f8b916df3b" providerId="Windows Live" clId="Web-{AA5B0B3F-0EE9-C2D1-D666-28773B0C90DC}"/>
    <pc:docChg chg="modSld">
      <pc:chgData name="Brice Gogué-Meunier" userId="0d14b2f8b916df3b" providerId="Windows Live" clId="Web-{AA5B0B3F-0EE9-C2D1-D666-28773B0C90DC}" dt="2025-06-10T07:23:56.666" v="50" actId="14100"/>
      <pc:docMkLst>
        <pc:docMk/>
      </pc:docMkLst>
      <pc:sldChg chg="modSp">
        <pc:chgData name="Brice Gogué-Meunier" userId="0d14b2f8b916df3b" providerId="Windows Live" clId="Web-{AA5B0B3F-0EE9-C2D1-D666-28773B0C90DC}" dt="2025-06-10T07:23:56.666" v="50" actId="14100"/>
        <pc:sldMkLst>
          <pc:docMk/>
          <pc:sldMk cId="1506651084" sldId="320"/>
        </pc:sldMkLst>
        <pc:spChg chg="mod">
          <ac:chgData name="Brice Gogué-Meunier" userId="0d14b2f8b916df3b" providerId="Windows Live" clId="Web-{AA5B0B3F-0EE9-C2D1-D666-28773B0C90DC}" dt="2025-06-10T07:23:56.666" v="50" actId="14100"/>
          <ac:spMkLst>
            <pc:docMk/>
            <pc:sldMk cId="1506651084" sldId="320"/>
            <ac:spMk id="9" creationId="{34852115-CFD3-CE9C-2424-BC6A14CA02D2}"/>
          </ac:spMkLst>
        </pc:spChg>
      </pc:sldChg>
    </pc:docChg>
  </pc:docChgLst>
  <pc:docChgLst>
    <pc:chgData name="michel amigo" userId="e89c6fa087fc999c" providerId="Windows Live" clId="Web-{5DCC659D-BE17-2C74-BC69-3A5BED85061F}"/>
    <pc:docChg chg="addSld modSld sldOrd modSection">
      <pc:chgData name="michel amigo" userId="e89c6fa087fc999c" providerId="Windows Live" clId="Web-{5DCC659D-BE17-2C74-BC69-3A5BED85061F}" dt="2025-06-02T06:09:09.604" v="223" actId="1076"/>
      <pc:docMkLst>
        <pc:docMk/>
      </pc:docMkLst>
      <pc:sldChg chg="ord">
        <pc:chgData name="michel amigo" userId="e89c6fa087fc999c" providerId="Windows Live" clId="Web-{5DCC659D-BE17-2C74-BC69-3A5BED85061F}" dt="2025-05-28T14:51:52.563" v="0"/>
        <pc:sldMkLst>
          <pc:docMk/>
          <pc:sldMk cId="1546286696" sldId="307"/>
        </pc:sldMkLst>
      </pc:sldChg>
      <pc:sldChg chg="addSp delSp modSp">
        <pc:chgData name="michel amigo" userId="e89c6fa087fc999c" providerId="Windows Live" clId="Web-{5DCC659D-BE17-2C74-BC69-3A5BED85061F}" dt="2025-06-02T06:09:09.604" v="223" actId="1076"/>
        <pc:sldMkLst>
          <pc:docMk/>
          <pc:sldMk cId="2107744666" sldId="308"/>
        </pc:sldMkLst>
        <pc:spChg chg="mod">
          <ac:chgData name="michel amigo" userId="e89c6fa087fc999c" providerId="Windows Live" clId="Web-{5DCC659D-BE17-2C74-BC69-3A5BED85061F}" dt="2025-05-28T15:27:09.794" v="195" actId="20577"/>
          <ac:spMkLst>
            <pc:docMk/>
            <pc:sldMk cId="2107744666" sldId="308"/>
            <ac:spMk id="2" creationId="{07397393-8A7F-1EFE-5F40-6848EE8E0803}"/>
          </ac:spMkLst>
        </pc:spChg>
        <pc:spChg chg="add mod">
          <ac:chgData name="michel amigo" userId="e89c6fa087fc999c" providerId="Windows Live" clId="Web-{5DCC659D-BE17-2C74-BC69-3A5BED85061F}" dt="2025-06-02T06:07:00.162" v="212" actId="20577"/>
          <ac:spMkLst>
            <pc:docMk/>
            <pc:sldMk cId="2107744666" sldId="308"/>
            <ac:spMk id="18" creationId="{25E1E1F0-DCEE-DEB2-F605-3B534376ADB5}"/>
          </ac:spMkLst>
        </pc:spChg>
        <pc:spChg chg="add mod">
          <ac:chgData name="michel amigo" userId="e89c6fa087fc999c" providerId="Windows Live" clId="Web-{5DCC659D-BE17-2C74-BC69-3A5BED85061F}" dt="2025-06-02T06:08:16.149" v="217"/>
          <ac:spMkLst>
            <pc:docMk/>
            <pc:sldMk cId="2107744666" sldId="308"/>
            <ac:spMk id="19" creationId="{0F9F2DEE-86D6-33AB-FCA5-CD516E3DB3DB}"/>
          </ac:spMkLst>
        </pc:spChg>
        <pc:spChg chg="add mod">
          <ac:chgData name="michel amigo" userId="e89c6fa087fc999c" providerId="Windows Live" clId="Web-{5DCC659D-BE17-2C74-BC69-3A5BED85061F}" dt="2025-05-28T15:25:47.553" v="171"/>
          <ac:spMkLst>
            <pc:docMk/>
            <pc:sldMk cId="2107744666" sldId="308"/>
            <ac:spMk id="20" creationId="{5BEE1FFA-AD39-0780-5AA5-20152910C1B7}"/>
          </ac:spMkLst>
        </pc:spChg>
        <pc:spChg chg="add mod">
          <ac:chgData name="michel amigo" userId="e89c6fa087fc999c" providerId="Windows Live" clId="Web-{5DCC659D-BE17-2C74-BC69-3A5BED85061F}" dt="2025-06-02T06:07:10.210" v="213" actId="1076"/>
          <ac:spMkLst>
            <pc:docMk/>
            <pc:sldMk cId="2107744666" sldId="308"/>
            <ac:spMk id="21" creationId="{4173805B-781E-ED65-D13E-58E1754C2298}"/>
          </ac:spMkLst>
        </pc:spChg>
        <pc:spChg chg="add mod">
          <ac:chgData name="michel amigo" userId="e89c6fa087fc999c" providerId="Windows Live" clId="Web-{5DCC659D-BE17-2C74-BC69-3A5BED85061F}" dt="2025-06-02T06:08:51.431" v="221" actId="1076"/>
          <ac:spMkLst>
            <pc:docMk/>
            <pc:sldMk cId="2107744666" sldId="308"/>
            <ac:spMk id="23" creationId="{3FC20836-0E4E-31CF-912D-8296C8010107}"/>
          </ac:spMkLst>
        </pc:spChg>
        <pc:spChg chg="add mod">
          <ac:chgData name="michel amigo" userId="e89c6fa087fc999c" providerId="Windows Live" clId="Web-{5DCC659D-BE17-2C74-BC69-3A5BED85061F}" dt="2025-06-02T06:09:09.604" v="223" actId="1076"/>
          <ac:spMkLst>
            <pc:docMk/>
            <pc:sldMk cId="2107744666" sldId="308"/>
            <ac:spMk id="24" creationId="{628E81FC-C587-DA00-D83B-67A2A920D0B2}"/>
          </ac:spMkLst>
        </pc:spChg>
        <pc:picChg chg="add mod">
          <ac:chgData name="michel amigo" userId="e89c6fa087fc999c" providerId="Windows Live" clId="Web-{5DCC659D-BE17-2C74-BC69-3A5BED85061F}" dt="2025-05-28T15:21:40.958" v="29" actId="14100"/>
          <ac:picMkLst>
            <pc:docMk/>
            <pc:sldMk cId="2107744666" sldId="308"/>
            <ac:picMk id="15" creationId="{2E371314-1DA4-400F-A642-97E8DC5BA7C6}"/>
          </ac:picMkLst>
        </pc:picChg>
        <pc:picChg chg="add mod">
          <ac:chgData name="michel amigo" userId="e89c6fa087fc999c" providerId="Windows Live" clId="Web-{5DCC659D-BE17-2C74-BC69-3A5BED85061F}" dt="2025-05-28T15:21:53.990" v="31" actId="1076"/>
          <ac:picMkLst>
            <pc:docMk/>
            <pc:sldMk cId="2107744666" sldId="308"/>
            <ac:picMk id="16" creationId="{56D360AF-0A14-D98D-6E7F-12A19277A9AF}"/>
          </ac:picMkLst>
        </pc:picChg>
        <pc:picChg chg="add mod">
          <ac:chgData name="michel amigo" userId="e89c6fa087fc999c" providerId="Windows Live" clId="Web-{5DCC659D-BE17-2C74-BC69-3A5BED85061F}" dt="2025-05-28T15:22:02.209" v="33" actId="1076"/>
          <ac:picMkLst>
            <pc:docMk/>
            <pc:sldMk cId="2107744666" sldId="308"/>
            <ac:picMk id="17" creationId="{F2757173-A9FD-C29B-2892-EAA68A1B8876}"/>
          </ac:picMkLst>
        </pc:picChg>
      </pc:sldChg>
      <pc:sldChg chg="addSp modSp new">
        <pc:chgData name="michel amigo" userId="e89c6fa087fc999c" providerId="Windows Live" clId="Web-{5DCC659D-BE17-2C74-BC69-3A5BED85061F}" dt="2025-05-28T15:20:55.282" v="28"/>
        <pc:sldMkLst>
          <pc:docMk/>
          <pc:sldMk cId="4269199805" sldId="314"/>
        </pc:sldMkLst>
        <pc:picChg chg="add mod">
          <ac:chgData name="michel amigo" userId="e89c6fa087fc999c" providerId="Windows Live" clId="Web-{5DCC659D-BE17-2C74-BC69-3A5BED85061F}" dt="2025-05-28T15:17:45.769" v="22" actId="1076"/>
          <ac:picMkLst>
            <pc:docMk/>
            <pc:sldMk cId="4269199805" sldId="314"/>
            <ac:picMk id="6" creationId="{E58090AF-035E-B6CD-85E4-51E6E2C18429}"/>
          </ac:picMkLst>
        </pc:picChg>
        <pc:picChg chg="add mod">
          <ac:chgData name="michel amigo" userId="e89c6fa087fc999c" providerId="Windows Live" clId="Web-{5DCC659D-BE17-2C74-BC69-3A5BED85061F}" dt="2025-05-28T15:20:55.282" v="28"/>
          <ac:picMkLst>
            <pc:docMk/>
            <pc:sldMk cId="4269199805" sldId="314"/>
            <ac:picMk id="10" creationId="{AE74F35E-D804-BF2B-4672-E5C5132ABA52}"/>
          </ac:picMkLst>
        </pc:picChg>
      </pc:sldChg>
    </pc:docChg>
  </pc:docChgLst>
  <pc:docChgLst>
    <pc:chgData name="Brice Gogué-Meunier" userId="0d14b2f8b916df3b" providerId="Windows Live" clId="Web-{B5D0883A-B727-B9F2-5B95-660385DB7601}"/>
    <pc:docChg chg="addSld delSld modSld modSection">
      <pc:chgData name="Brice Gogué-Meunier" userId="0d14b2f8b916df3b" providerId="Windows Live" clId="Web-{B5D0883A-B727-B9F2-5B95-660385DB7601}" dt="2025-03-27T14:13:46.433" v="3"/>
      <pc:docMkLst>
        <pc:docMk/>
      </pc:docMkLst>
      <pc:sldChg chg="del">
        <pc:chgData name="Brice Gogué-Meunier" userId="0d14b2f8b916df3b" providerId="Windows Live" clId="Web-{B5D0883A-B727-B9F2-5B95-660385DB7601}" dt="2025-03-27T14:13:46.433" v="3"/>
        <pc:sldMkLst>
          <pc:docMk/>
          <pc:sldMk cId="2767424389" sldId="289"/>
        </pc:sldMkLst>
      </pc:sldChg>
      <pc:sldChg chg="modSp add">
        <pc:chgData name="Brice Gogué-Meunier" userId="0d14b2f8b916df3b" providerId="Windows Live" clId="Web-{B5D0883A-B727-B9F2-5B95-660385DB7601}" dt="2025-03-27T14:13:40.308" v="2" actId="20577"/>
        <pc:sldMkLst>
          <pc:docMk/>
          <pc:sldMk cId="2431151349" sldId="291"/>
        </pc:sldMkLst>
        <pc:spChg chg="mod">
          <ac:chgData name="Brice Gogué-Meunier" userId="0d14b2f8b916df3b" providerId="Windows Live" clId="Web-{B5D0883A-B727-B9F2-5B95-660385DB7601}" dt="2025-03-27T14:13:40.308" v="2" actId="20577"/>
          <ac:spMkLst>
            <pc:docMk/>
            <pc:sldMk cId="2431151349" sldId="291"/>
            <ac:spMk id="2" creationId="{D137FAAF-27B5-B9C4-9516-9C77AE724768}"/>
          </ac:spMkLst>
        </pc:spChg>
      </pc:sldChg>
    </pc:docChg>
  </pc:docChgLst>
  <pc:docChgLst>
    <pc:chgData name="Sacha LUTOFF" userId="a37079e7ccb5967d" providerId="LiveId" clId="{1E72989D-DCBD-4FF0-A409-0D664D1B191A}"/>
    <pc:docChg chg="undo custSel addSld delSld modSld sldOrd addSection delSection modSection">
      <pc:chgData name="Sacha LUTOFF" userId="a37079e7ccb5967d" providerId="LiveId" clId="{1E72989D-DCBD-4FF0-A409-0D664D1B191A}" dt="2025-04-08T13:57:31.624" v="673" actId="20577"/>
      <pc:docMkLst>
        <pc:docMk/>
      </pc:docMkLst>
      <pc:sldChg chg="modSp mod">
        <pc:chgData name="Sacha LUTOFF" userId="a37079e7ccb5967d" providerId="LiveId" clId="{1E72989D-DCBD-4FF0-A409-0D664D1B191A}" dt="2025-03-27T09:16:00.077" v="62" actId="20577"/>
        <pc:sldMkLst>
          <pc:docMk/>
          <pc:sldMk cId="2758585462" sldId="256"/>
        </pc:sldMkLst>
        <pc:spChg chg="mod">
          <ac:chgData name="Sacha LUTOFF" userId="a37079e7ccb5967d" providerId="LiveId" clId="{1E72989D-DCBD-4FF0-A409-0D664D1B191A}" dt="2025-03-27T09:16:00.077" v="62" actId="20577"/>
          <ac:spMkLst>
            <pc:docMk/>
            <pc:sldMk cId="2758585462" sldId="256"/>
            <ac:spMk id="2" creationId="{1220BBB8-25B1-7912-8101-FDF788C7F9CA}"/>
          </ac:spMkLst>
        </pc:spChg>
      </pc:sldChg>
      <pc:sldChg chg="delSp modSp mod">
        <pc:chgData name="Sacha LUTOFF" userId="a37079e7ccb5967d" providerId="LiveId" clId="{1E72989D-DCBD-4FF0-A409-0D664D1B191A}" dt="2025-03-27T09:14:46.489" v="40" actId="478"/>
        <pc:sldMkLst>
          <pc:docMk/>
          <pc:sldMk cId="4235611116" sldId="257"/>
        </pc:sldMkLst>
        <pc:spChg chg="mod">
          <ac:chgData name="Sacha LUTOFF" userId="a37079e7ccb5967d" providerId="LiveId" clId="{1E72989D-DCBD-4FF0-A409-0D664D1B191A}" dt="2025-03-27T09:14:45.099" v="39" actId="20577"/>
          <ac:spMkLst>
            <pc:docMk/>
            <pc:sldMk cId="4235611116" sldId="257"/>
            <ac:spMk id="7" creationId="{52270700-6407-E3C3-0A05-2843E97F50BB}"/>
          </ac:spMkLst>
        </pc:spChg>
        <pc:spChg chg="mod">
          <ac:chgData name="Sacha LUTOFF" userId="a37079e7ccb5967d" providerId="LiveId" clId="{1E72989D-DCBD-4FF0-A409-0D664D1B191A}" dt="2025-03-27T09:14:31.305" v="28" actId="20577"/>
          <ac:spMkLst>
            <pc:docMk/>
            <pc:sldMk cId="4235611116" sldId="257"/>
            <ac:spMk id="16" creationId="{716C128B-94E0-541D-55EC-3456DA6ACFFF}"/>
          </ac:spMkLst>
        </pc:spChg>
      </pc:sldChg>
      <pc:sldChg chg="del">
        <pc:chgData name="Sacha LUTOFF" userId="a37079e7ccb5967d" providerId="LiveId" clId="{1E72989D-DCBD-4FF0-A409-0D664D1B191A}" dt="2025-03-27T09:14:17.623" v="0" actId="47"/>
        <pc:sldMkLst>
          <pc:docMk/>
          <pc:sldMk cId="1299153091" sldId="259"/>
        </pc:sldMkLst>
      </pc:sldChg>
      <pc:sldChg chg="del">
        <pc:chgData name="Sacha LUTOFF" userId="a37079e7ccb5967d" providerId="LiveId" clId="{1E72989D-DCBD-4FF0-A409-0D664D1B191A}" dt="2025-03-27T09:14:17.623" v="0" actId="47"/>
        <pc:sldMkLst>
          <pc:docMk/>
          <pc:sldMk cId="162519489" sldId="262"/>
        </pc:sldMkLst>
      </pc:sldChg>
      <pc:sldChg chg="del">
        <pc:chgData name="Sacha LUTOFF" userId="a37079e7ccb5967d" providerId="LiveId" clId="{1E72989D-DCBD-4FF0-A409-0D664D1B191A}" dt="2025-03-27T09:14:17.623" v="0" actId="47"/>
        <pc:sldMkLst>
          <pc:docMk/>
          <pc:sldMk cId="1466858536" sldId="267"/>
        </pc:sldMkLst>
      </pc:sldChg>
      <pc:sldChg chg="del">
        <pc:chgData name="Sacha LUTOFF" userId="a37079e7ccb5967d" providerId="LiveId" clId="{1E72989D-DCBD-4FF0-A409-0D664D1B191A}" dt="2025-03-27T09:14:17.623" v="0" actId="47"/>
        <pc:sldMkLst>
          <pc:docMk/>
          <pc:sldMk cId="3509411141" sldId="269"/>
        </pc:sldMkLst>
      </pc:sldChg>
      <pc:sldChg chg="del">
        <pc:chgData name="Sacha LUTOFF" userId="a37079e7ccb5967d" providerId="LiveId" clId="{1E72989D-DCBD-4FF0-A409-0D664D1B191A}" dt="2025-03-27T09:14:17.623" v="0" actId="47"/>
        <pc:sldMkLst>
          <pc:docMk/>
          <pc:sldMk cId="1328354506" sldId="279"/>
        </pc:sldMkLst>
      </pc:sldChg>
      <pc:sldChg chg="del">
        <pc:chgData name="Sacha LUTOFF" userId="a37079e7ccb5967d" providerId="LiveId" clId="{1E72989D-DCBD-4FF0-A409-0D664D1B191A}" dt="2025-03-27T09:14:17.623" v="0" actId="47"/>
        <pc:sldMkLst>
          <pc:docMk/>
          <pc:sldMk cId="291665463" sldId="287"/>
        </pc:sldMkLst>
      </pc:sldChg>
      <pc:sldChg chg="del">
        <pc:chgData name="Sacha LUTOFF" userId="a37079e7ccb5967d" providerId="LiveId" clId="{1E72989D-DCBD-4FF0-A409-0D664D1B191A}" dt="2025-03-27T09:14:17.623" v="0" actId="47"/>
        <pc:sldMkLst>
          <pc:docMk/>
          <pc:sldMk cId="3257050474" sldId="288"/>
        </pc:sldMkLst>
      </pc:sldChg>
      <pc:sldChg chg="modSp mod">
        <pc:chgData name="Sacha LUTOFF" userId="a37079e7ccb5967d" providerId="LiveId" clId="{1E72989D-DCBD-4FF0-A409-0D664D1B191A}" dt="2025-03-27T09:16:13.650" v="93" actId="20577"/>
        <pc:sldMkLst>
          <pc:docMk/>
          <pc:sldMk cId="2767424389" sldId="289"/>
        </pc:sldMkLst>
      </pc:sldChg>
      <pc:sldChg chg="modSp new mod">
        <pc:chgData name="Sacha LUTOFF" userId="a37079e7ccb5967d" providerId="LiveId" clId="{1E72989D-DCBD-4FF0-A409-0D664D1B191A}" dt="2025-03-27T09:14:40.132" v="36" actId="20577"/>
        <pc:sldMkLst>
          <pc:docMk/>
          <pc:sldMk cId="475323890" sldId="290"/>
        </pc:sldMkLst>
        <pc:spChg chg="mod">
          <ac:chgData name="Sacha LUTOFF" userId="a37079e7ccb5967d" providerId="LiveId" clId="{1E72989D-DCBD-4FF0-A409-0D664D1B191A}" dt="2025-03-27T09:14:40.132" v="36" actId="20577"/>
          <ac:spMkLst>
            <pc:docMk/>
            <pc:sldMk cId="475323890" sldId="290"/>
            <ac:spMk id="2" creationId="{8250B9A1-D8BD-F034-70D4-A3C81489B29D}"/>
          </ac:spMkLst>
        </pc:spChg>
      </pc:sldChg>
      <pc:sldChg chg="ord">
        <pc:chgData name="Sacha LUTOFF" userId="a37079e7ccb5967d" providerId="LiveId" clId="{1E72989D-DCBD-4FF0-A409-0D664D1B191A}" dt="2025-04-08T11:40:01.783" v="612"/>
        <pc:sldMkLst>
          <pc:docMk/>
          <pc:sldMk cId="2431151349" sldId="291"/>
        </pc:sldMkLst>
      </pc:sldChg>
      <pc:sldChg chg="addSp delSp modSp mod">
        <pc:chgData name="Sacha LUTOFF" userId="a37079e7ccb5967d" providerId="LiveId" clId="{1E72989D-DCBD-4FF0-A409-0D664D1B191A}" dt="2025-04-08T13:57:31.624" v="673" actId="20577"/>
        <pc:sldMkLst>
          <pc:docMk/>
          <pc:sldMk cId="1364342961" sldId="292"/>
        </pc:sldMkLst>
        <pc:spChg chg="mod">
          <ac:chgData name="Sacha LUTOFF" userId="a37079e7ccb5967d" providerId="LiveId" clId="{1E72989D-DCBD-4FF0-A409-0D664D1B191A}" dt="2025-04-08T13:57:31.624" v="673" actId="20577"/>
          <ac:spMkLst>
            <pc:docMk/>
            <pc:sldMk cId="1364342961" sldId="292"/>
            <ac:spMk id="7" creationId="{B1455226-2DA9-C32A-FED7-614E43FF1642}"/>
          </ac:spMkLst>
        </pc:spChg>
        <pc:picChg chg="mod">
          <ac:chgData name="Sacha LUTOFF" userId="a37079e7ccb5967d" providerId="LiveId" clId="{1E72989D-DCBD-4FF0-A409-0D664D1B191A}" dt="2025-04-07T09:59:27.063" v="609" actId="1076"/>
          <ac:picMkLst>
            <pc:docMk/>
            <pc:sldMk cId="1364342961" sldId="292"/>
            <ac:picMk id="8" creationId="{23D168FC-4B35-FB4F-8D80-BB69DB922D0F}"/>
          </ac:picMkLst>
        </pc:picChg>
        <pc:picChg chg="add mod">
          <ac:chgData name="Sacha LUTOFF" userId="a37079e7ccb5967d" providerId="LiveId" clId="{1E72989D-DCBD-4FF0-A409-0D664D1B191A}" dt="2025-04-07T09:58:28.717" v="522" actId="1076"/>
          <ac:picMkLst>
            <pc:docMk/>
            <pc:sldMk cId="1364342961" sldId="292"/>
            <ac:picMk id="9" creationId="{83A26F12-85FD-726B-83D8-D38332A1A712}"/>
          </ac:picMkLst>
        </pc:picChg>
      </pc:sldChg>
      <pc:sldChg chg="addSp delSp modSp add mod">
        <pc:chgData name="Sacha LUTOFF" userId="a37079e7ccb5967d" providerId="LiveId" clId="{1E72989D-DCBD-4FF0-A409-0D664D1B191A}" dt="2025-04-07T06:58:00.828" v="310" actId="6549"/>
        <pc:sldMkLst>
          <pc:docMk/>
          <pc:sldMk cId="2690952598" sldId="293"/>
        </pc:sldMkLst>
        <pc:spChg chg="mod">
          <ac:chgData name="Sacha LUTOFF" userId="a37079e7ccb5967d" providerId="LiveId" clId="{1E72989D-DCBD-4FF0-A409-0D664D1B191A}" dt="2025-04-07T06:56:06.338" v="107" actId="20577"/>
          <ac:spMkLst>
            <pc:docMk/>
            <pc:sldMk cId="2690952598" sldId="293"/>
            <ac:spMk id="2" creationId="{7F5B2022-618B-333F-677F-B3DBE61F2084}"/>
          </ac:spMkLst>
        </pc:spChg>
        <pc:spChg chg="add mod">
          <ac:chgData name="Sacha LUTOFF" userId="a37079e7ccb5967d" providerId="LiveId" clId="{1E72989D-DCBD-4FF0-A409-0D664D1B191A}" dt="2025-04-07T06:58:00.828" v="310" actId="6549"/>
          <ac:spMkLst>
            <pc:docMk/>
            <pc:sldMk cId="2690952598" sldId="293"/>
            <ac:spMk id="9" creationId="{824074EF-C1BD-7DA0-1B00-C008877220D7}"/>
          </ac:spMkLst>
        </pc:spChg>
        <pc:picChg chg="add mod">
          <ac:chgData name="Sacha LUTOFF" userId="a37079e7ccb5967d" providerId="LiveId" clId="{1E72989D-DCBD-4FF0-A409-0D664D1B191A}" dt="2025-04-07T06:57:31.269" v="237" actId="1076"/>
          <ac:picMkLst>
            <pc:docMk/>
            <pc:sldMk cId="2690952598" sldId="293"/>
            <ac:picMk id="10" creationId="{67360630-85DD-96CD-278A-C9D972862A62}"/>
          </ac:picMkLst>
        </pc:picChg>
      </pc:sldChg>
      <pc:sldChg chg="new">
        <pc:chgData name="Sacha LUTOFF" userId="a37079e7ccb5967d" providerId="LiveId" clId="{1E72989D-DCBD-4FF0-A409-0D664D1B191A}" dt="2025-04-08T11:40:31.443" v="617" actId="680"/>
        <pc:sldMkLst>
          <pc:docMk/>
          <pc:sldMk cId="2854534143" sldId="297"/>
        </pc:sldMkLst>
      </pc:sldChg>
    </pc:docChg>
  </pc:docChgLst>
  <pc:docChgLst>
    <pc:chgData name="Akram Atouile" userId="d54f35c6555e4497" providerId="Windows Live" clId="Web-{7114763C-49BF-F67D-5C07-08C8826BCFD0}"/>
    <pc:docChg chg="addSld modSld modSection">
      <pc:chgData name="Akram Atouile" userId="d54f35c6555e4497" providerId="Windows Live" clId="Web-{7114763C-49BF-F67D-5C07-08C8826BCFD0}" dt="2025-06-06T15:29:44.611" v="826" actId="1076"/>
      <pc:docMkLst>
        <pc:docMk/>
      </pc:docMkLst>
      <pc:sldChg chg="modSp">
        <pc:chgData name="Akram Atouile" userId="d54f35c6555e4497" providerId="Windows Live" clId="Web-{7114763C-49BF-F67D-5C07-08C8826BCFD0}" dt="2025-06-06T15:11:39.341" v="24" actId="20577"/>
        <pc:sldMkLst>
          <pc:docMk/>
          <pc:sldMk cId="3937012370" sldId="310"/>
        </pc:sldMkLst>
        <pc:spChg chg="mod">
          <ac:chgData name="Akram Atouile" userId="d54f35c6555e4497" providerId="Windows Live" clId="Web-{7114763C-49BF-F67D-5C07-08C8826BCFD0}" dt="2025-06-06T15:11:39.341" v="24" actId="20577"/>
          <ac:spMkLst>
            <pc:docMk/>
            <pc:sldMk cId="3937012370" sldId="310"/>
            <ac:spMk id="2" creationId="{7204838A-12F0-EC3A-A74C-AF30EE07BF42}"/>
          </ac:spMkLst>
        </pc:spChg>
      </pc:sldChg>
      <pc:sldChg chg="addSp delSp modSp">
        <pc:chgData name="Akram Atouile" userId="d54f35c6555e4497" providerId="Windows Live" clId="Web-{7114763C-49BF-F67D-5C07-08C8826BCFD0}" dt="2025-06-06T15:15:12.364" v="356" actId="14100"/>
        <pc:sldMkLst>
          <pc:docMk/>
          <pc:sldMk cId="1321621432" sldId="315"/>
        </pc:sldMkLst>
        <pc:spChg chg="add del mod">
          <ac:chgData name="Akram Atouile" userId="d54f35c6555e4497" providerId="Windows Live" clId="Web-{7114763C-49BF-F67D-5C07-08C8826BCFD0}" dt="2025-06-06T15:12:37.765" v="113"/>
          <ac:spMkLst>
            <pc:docMk/>
            <pc:sldMk cId="1321621432" sldId="315"/>
            <ac:spMk id="9" creationId="{7D4735E6-34F8-7772-0FAE-F9A7992423CD}"/>
          </ac:spMkLst>
        </pc:spChg>
        <pc:spChg chg="mod">
          <ac:chgData name="Akram Atouile" userId="d54f35c6555e4497" providerId="Windows Live" clId="Web-{7114763C-49BF-F67D-5C07-08C8826BCFD0}" dt="2025-06-06T15:15:10.004" v="354" actId="20577"/>
          <ac:spMkLst>
            <pc:docMk/>
            <pc:sldMk cId="1321621432" sldId="315"/>
            <ac:spMk id="10" creationId="{447F531F-BEFC-11B5-F439-B427C7A2D648}"/>
          </ac:spMkLst>
        </pc:spChg>
        <pc:picChg chg="del mod">
          <ac:chgData name="Akram Atouile" userId="d54f35c6555e4497" providerId="Windows Live" clId="Web-{7114763C-49BF-F67D-5C07-08C8826BCFD0}" dt="2025-06-06T15:12:36.452" v="112"/>
          <ac:picMkLst>
            <pc:docMk/>
            <pc:sldMk cId="1321621432" sldId="315"/>
            <ac:picMk id="3" creationId="{0A3CF103-C85E-3704-D7A4-6423D7D4B0CE}"/>
          </ac:picMkLst>
        </pc:picChg>
        <pc:picChg chg="del mod">
          <ac:chgData name="Akram Atouile" userId="d54f35c6555e4497" providerId="Windows Live" clId="Web-{7114763C-49BF-F67D-5C07-08C8826BCFD0}" dt="2025-06-06T15:12:32.218" v="110"/>
          <ac:picMkLst>
            <pc:docMk/>
            <pc:sldMk cId="1321621432" sldId="315"/>
            <ac:picMk id="6" creationId="{B1FE2B6E-D531-FE31-B3C5-F7405719C45F}"/>
          </ac:picMkLst>
        </pc:picChg>
        <pc:picChg chg="mod">
          <ac:chgData name="Akram Atouile" userId="d54f35c6555e4497" providerId="Windows Live" clId="Web-{7114763C-49BF-F67D-5C07-08C8826BCFD0}" dt="2025-06-06T15:12:55.859" v="122" actId="1076"/>
          <ac:picMkLst>
            <pc:docMk/>
            <pc:sldMk cId="1321621432" sldId="315"/>
            <ac:picMk id="7" creationId="{98688D25-D164-5A0D-D960-6532E5D24221}"/>
          </ac:picMkLst>
        </pc:picChg>
        <pc:picChg chg="add mod ord">
          <ac:chgData name="Akram Atouile" userId="d54f35c6555e4497" providerId="Windows Live" clId="Web-{7114763C-49BF-F67D-5C07-08C8826BCFD0}" dt="2025-06-06T15:15:12.364" v="356" actId="14100"/>
          <ac:picMkLst>
            <pc:docMk/>
            <pc:sldMk cId="1321621432" sldId="315"/>
            <ac:picMk id="11" creationId="{BD040953-ADD6-2EFD-4116-02EE88285FA2}"/>
          </ac:picMkLst>
        </pc:picChg>
        <pc:cxnChg chg="mod">
          <ac:chgData name="Akram Atouile" userId="d54f35c6555e4497" providerId="Windows Live" clId="Web-{7114763C-49BF-F67D-5C07-08C8826BCFD0}" dt="2025-06-06T15:13:06.219" v="126" actId="14100"/>
          <ac:cxnSpMkLst>
            <pc:docMk/>
            <pc:sldMk cId="1321621432" sldId="315"/>
            <ac:cxnSpMk id="12" creationId="{9C49996B-80E5-CBCF-77D0-E48C57CF7CE3}"/>
          </ac:cxnSpMkLst>
        </pc:cxnChg>
      </pc:sldChg>
      <pc:sldChg chg="addSp delSp modSp">
        <pc:chgData name="Akram Atouile" userId="d54f35c6555e4497" providerId="Windows Live" clId="Web-{7114763C-49BF-F67D-5C07-08C8826BCFD0}" dt="2025-06-06T15:20:34.249" v="431" actId="1076"/>
        <pc:sldMkLst>
          <pc:docMk/>
          <pc:sldMk cId="2668143707" sldId="317"/>
        </pc:sldMkLst>
        <pc:spChg chg="mod">
          <ac:chgData name="Akram Atouile" userId="d54f35c6555e4497" providerId="Windows Live" clId="Web-{7114763C-49BF-F67D-5C07-08C8826BCFD0}" dt="2025-06-06T15:18:56.949" v="414" actId="14100"/>
          <ac:spMkLst>
            <pc:docMk/>
            <pc:sldMk cId="2668143707" sldId="317"/>
            <ac:spMk id="10" creationId="{BCB91559-023D-703B-070A-134CA5DE35EF}"/>
          </ac:spMkLst>
        </pc:spChg>
        <pc:picChg chg="mod">
          <ac:chgData name="Akram Atouile" userId="d54f35c6555e4497" providerId="Windows Live" clId="Web-{7114763C-49BF-F67D-5C07-08C8826BCFD0}" dt="2025-06-06T15:20:34.249" v="431" actId="1076"/>
          <ac:picMkLst>
            <pc:docMk/>
            <pc:sldMk cId="2668143707" sldId="317"/>
            <ac:picMk id="14" creationId="{80EE1169-5343-C524-A8F6-D6569243B441}"/>
          </ac:picMkLst>
        </pc:picChg>
        <pc:cxnChg chg="add del mod">
          <ac:chgData name="Akram Atouile" userId="d54f35c6555e4497" providerId="Windows Live" clId="Web-{7114763C-49BF-F67D-5C07-08C8826BCFD0}" dt="2025-06-06T15:16:04.646" v="369"/>
          <ac:cxnSpMkLst>
            <pc:docMk/>
            <pc:sldMk cId="2668143707" sldId="317"/>
            <ac:cxnSpMk id="3" creationId="{BF8C55A2-88AA-8D2C-8187-5381AD7F22AC}"/>
          </ac:cxnSpMkLst>
        </pc:cxnChg>
        <pc:cxnChg chg="add del">
          <ac:chgData name="Akram Atouile" userId="d54f35c6555e4497" providerId="Windows Live" clId="Web-{7114763C-49BF-F67D-5C07-08C8826BCFD0}" dt="2025-06-06T15:16:19.288" v="371"/>
          <ac:cxnSpMkLst>
            <pc:docMk/>
            <pc:sldMk cId="2668143707" sldId="317"/>
            <ac:cxnSpMk id="6" creationId="{2CA7B439-65A2-1182-BF47-1DCABD9F7E9A}"/>
          </ac:cxnSpMkLst>
        </pc:cxnChg>
        <pc:cxnChg chg="add del mod">
          <ac:chgData name="Akram Atouile" userId="d54f35c6555e4497" providerId="Windows Live" clId="Web-{7114763C-49BF-F67D-5C07-08C8826BCFD0}" dt="2025-06-06T15:20:12.483" v="430"/>
          <ac:cxnSpMkLst>
            <pc:docMk/>
            <pc:sldMk cId="2668143707" sldId="317"/>
            <ac:cxnSpMk id="7" creationId="{8984DE70-B9DC-2025-1938-B690C6380275}"/>
          </ac:cxnSpMkLst>
        </pc:cxnChg>
        <pc:cxnChg chg="add mod">
          <ac:chgData name="Akram Atouile" userId="d54f35c6555e4497" providerId="Windows Live" clId="Web-{7114763C-49BF-F67D-5C07-08C8826BCFD0}" dt="2025-06-06T15:19:13.778" v="418" actId="14100"/>
          <ac:cxnSpMkLst>
            <pc:docMk/>
            <pc:sldMk cId="2668143707" sldId="317"/>
            <ac:cxnSpMk id="8" creationId="{19E5256B-B382-26D5-195B-CE7B88E9DF20}"/>
          </ac:cxnSpMkLst>
        </pc:cxnChg>
        <pc:cxnChg chg="add mod">
          <ac:chgData name="Akram Atouile" userId="d54f35c6555e4497" providerId="Windows Live" clId="Web-{7114763C-49BF-F67D-5C07-08C8826BCFD0}" dt="2025-06-06T15:20:03.685" v="427" actId="14100"/>
          <ac:cxnSpMkLst>
            <pc:docMk/>
            <pc:sldMk cId="2668143707" sldId="317"/>
            <ac:cxnSpMk id="9" creationId="{ADDFD56C-26D4-F8D1-6903-70EEC3359DFE}"/>
          </ac:cxnSpMkLst>
        </pc:cxnChg>
        <pc:cxnChg chg="add del mod">
          <ac:chgData name="Akram Atouile" userId="d54f35c6555e4497" providerId="Windows Live" clId="Web-{7114763C-49BF-F67D-5C07-08C8826BCFD0}" dt="2025-06-06T15:19:53.091" v="424"/>
          <ac:cxnSpMkLst>
            <pc:docMk/>
            <pc:sldMk cId="2668143707" sldId="317"/>
            <ac:cxnSpMk id="16" creationId="{82EA6623-C580-6A93-5E9A-E47423E6E85D}"/>
          </ac:cxnSpMkLst>
        </pc:cxnChg>
        <pc:cxnChg chg="add mod">
          <ac:chgData name="Akram Atouile" userId="d54f35c6555e4497" providerId="Windows Live" clId="Web-{7114763C-49BF-F67D-5C07-08C8826BCFD0}" dt="2025-06-06T15:19:51.044" v="423" actId="1076"/>
          <ac:cxnSpMkLst>
            <pc:docMk/>
            <pc:sldMk cId="2668143707" sldId="317"/>
            <ac:cxnSpMk id="17" creationId="{D0C3232D-20D7-45D4-711D-7B6BC13E7410}"/>
          </ac:cxnSpMkLst>
        </pc:cxnChg>
        <pc:cxnChg chg="add mod">
          <ac:chgData name="Akram Atouile" userId="d54f35c6555e4497" providerId="Windows Live" clId="Web-{7114763C-49BF-F67D-5C07-08C8826BCFD0}" dt="2025-06-06T15:20:11.295" v="429" actId="1076"/>
          <ac:cxnSpMkLst>
            <pc:docMk/>
            <pc:sldMk cId="2668143707" sldId="317"/>
            <ac:cxnSpMk id="18" creationId="{B0835F42-A12A-FD96-6A7A-20B6288E2BEB}"/>
          </ac:cxnSpMkLst>
        </pc:cxnChg>
      </pc:sldChg>
      <pc:sldChg chg="modSp">
        <pc:chgData name="Akram Atouile" userId="d54f35c6555e4497" providerId="Windows Live" clId="Web-{7114763C-49BF-F67D-5C07-08C8826BCFD0}" dt="2025-06-06T15:23:25.755" v="537" actId="20577"/>
        <pc:sldMkLst>
          <pc:docMk/>
          <pc:sldMk cId="1636244022" sldId="318"/>
        </pc:sldMkLst>
        <pc:spChg chg="mod">
          <ac:chgData name="Akram Atouile" userId="d54f35c6555e4497" providerId="Windows Live" clId="Web-{7114763C-49BF-F67D-5C07-08C8826BCFD0}" dt="2025-06-06T15:23:25.755" v="537" actId="20577"/>
          <ac:spMkLst>
            <pc:docMk/>
            <pc:sldMk cId="1636244022" sldId="318"/>
            <ac:spMk id="10" creationId="{7A0EDCC9-63E5-3BEA-D93C-7CCC9C1C7725}"/>
          </ac:spMkLst>
        </pc:spChg>
      </pc:sldChg>
      <pc:sldChg chg="addSp delSp modSp add replId">
        <pc:chgData name="Akram Atouile" userId="d54f35c6555e4497" providerId="Windows Live" clId="Web-{7114763C-49BF-F67D-5C07-08C8826BCFD0}" dt="2025-06-06T15:29:44.611" v="826" actId="1076"/>
        <pc:sldMkLst>
          <pc:docMk/>
          <pc:sldMk cId="2134946791" sldId="324"/>
        </pc:sldMkLst>
        <pc:spChg chg="mod">
          <ac:chgData name="Akram Atouile" userId="d54f35c6555e4497" providerId="Windows Live" clId="Web-{7114763C-49BF-F67D-5C07-08C8826BCFD0}" dt="2025-06-06T15:24:17.006" v="557" actId="20577"/>
          <ac:spMkLst>
            <pc:docMk/>
            <pc:sldMk cId="2134946791" sldId="324"/>
            <ac:spMk id="2" creationId="{DCEBE9A0-1502-D5BF-4641-29088CC4A59B}"/>
          </ac:spMkLst>
        </pc:spChg>
        <pc:spChg chg="add del mod">
          <ac:chgData name="Akram Atouile" userId="d54f35c6555e4497" providerId="Windows Live" clId="Web-{7114763C-49BF-F67D-5C07-08C8826BCFD0}" dt="2025-06-06T15:24:37.741" v="559"/>
          <ac:spMkLst>
            <pc:docMk/>
            <pc:sldMk cId="2134946791" sldId="324"/>
            <ac:spMk id="6" creationId="{CC424A7F-EFE3-88D5-2DB6-BFFF9A5C391F}"/>
          </ac:spMkLst>
        </pc:spChg>
        <pc:spChg chg="add mod">
          <ac:chgData name="Akram Atouile" userId="d54f35c6555e4497" providerId="Windows Live" clId="Web-{7114763C-49BF-F67D-5C07-08C8826BCFD0}" dt="2025-06-06T15:27:54.341" v="721" actId="1076"/>
          <ac:spMkLst>
            <pc:docMk/>
            <pc:sldMk cId="2134946791" sldId="324"/>
            <ac:spMk id="9" creationId="{38198718-1DFE-ECC4-1D21-3DC047D7232C}"/>
          </ac:spMkLst>
        </pc:spChg>
        <pc:spChg chg="mod">
          <ac:chgData name="Akram Atouile" userId="d54f35c6555e4497" providerId="Windows Live" clId="Web-{7114763C-49BF-F67D-5C07-08C8826BCFD0}" dt="2025-06-06T15:29:32.313" v="821" actId="14100"/>
          <ac:spMkLst>
            <pc:docMk/>
            <pc:sldMk cId="2134946791" sldId="324"/>
            <ac:spMk id="10" creationId="{F8117E52-81CA-A999-CCF6-187E2728408A}"/>
          </ac:spMkLst>
        </pc:spChg>
        <pc:picChg chg="add mod ord">
          <ac:chgData name="Akram Atouile" userId="d54f35c6555e4497" providerId="Windows Live" clId="Web-{7114763C-49BF-F67D-5C07-08C8826BCFD0}" dt="2025-06-06T15:29:38.610" v="822" actId="1076"/>
          <ac:picMkLst>
            <pc:docMk/>
            <pc:sldMk cId="2134946791" sldId="324"/>
            <ac:picMk id="7" creationId="{1CA6653A-B5F8-A8FC-F707-1E81FCF69149}"/>
          </ac:picMkLst>
        </pc:picChg>
        <pc:picChg chg="add mod">
          <ac:chgData name="Akram Atouile" userId="d54f35c6555e4497" providerId="Windows Live" clId="Web-{7114763C-49BF-F67D-5C07-08C8826BCFD0}" dt="2025-06-06T15:29:44.611" v="826" actId="1076"/>
          <ac:picMkLst>
            <pc:docMk/>
            <pc:sldMk cId="2134946791" sldId="324"/>
            <ac:picMk id="8" creationId="{DAE2DF4F-75C1-16C0-F561-022F2C824476}"/>
          </ac:picMkLst>
        </pc:picChg>
        <pc:picChg chg="del">
          <ac:chgData name="Akram Atouile" userId="d54f35c6555e4497" providerId="Windows Live" clId="Web-{7114763C-49BF-F67D-5C07-08C8826BCFD0}" dt="2025-06-06T15:24:21.163" v="558"/>
          <ac:picMkLst>
            <pc:docMk/>
            <pc:sldMk cId="2134946791" sldId="324"/>
            <ac:picMk id="16" creationId="{8F399040-710C-ED42-6235-15448C50D8D4}"/>
          </ac:picMkLst>
        </pc:picChg>
      </pc:sldChg>
    </pc:docChg>
  </pc:docChgLst>
  <pc:docChgLst>
    <pc:chgData name="Coco B." userId="2f810c6f01a863e8" providerId="Windows Live" clId="Web-{3123659D-5AEF-6220-17FB-F6016FABC78A}"/>
    <pc:docChg chg="modSld">
      <pc:chgData name="Coco B." userId="2f810c6f01a863e8" providerId="Windows Live" clId="Web-{3123659D-5AEF-6220-17FB-F6016FABC78A}" dt="2025-04-03T07:10:52.121" v="563" actId="20577"/>
      <pc:docMkLst>
        <pc:docMk/>
      </pc:docMkLst>
      <pc:sldChg chg="addSp modSp">
        <pc:chgData name="Coco B." userId="2f810c6f01a863e8" providerId="Windows Live" clId="Web-{3123659D-5AEF-6220-17FB-F6016FABC78A}" dt="2025-04-03T07:10:52.121" v="563" actId="20577"/>
        <pc:sldMkLst>
          <pc:docMk/>
          <pc:sldMk cId="475323890" sldId="290"/>
        </pc:sldMkLst>
        <pc:spChg chg="mod">
          <ac:chgData name="Coco B." userId="2f810c6f01a863e8" providerId="Windows Live" clId="Web-{3123659D-5AEF-6220-17FB-F6016FABC78A}" dt="2025-04-03T07:05:24.844" v="205" actId="20577"/>
          <ac:spMkLst>
            <pc:docMk/>
            <pc:sldMk cId="475323890" sldId="290"/>
            <ac:spMk id="2" creationId="{8250B9A1-D8BD-F034-70D4-A3C81489B29D}"/>
          </ac:spMkLst>
        </pc:spChg>
        <pc:spChg chg="mod">
          <ac:chgData name="Coco B." userId="2f810c6f01a863e8" providerId="Windows Live" clId="Web-{3123659D-5AEF-6220-17FB-F6016FABC78A}" dt="2025-04-03T07:06:37.675" v="305" actId="14100"/>
          <ac:spMkLst>
            <pc:docMk/>
            <pc:sldMk cId="475323890" sldId="290"/>
            <ac:spMk id="3" creationId="{074CB81F-15A6-AC84-287B-C98D7B3D9DE1}"/>
          </ac:spMkLst>
        </pc:spChg>
        <pc:spChg chg="add mod">
          <ac:chgData name="Coco B." userId="2f810c6f01a863e8" providerId="Windows Live" clId="Web-{3123659D-5AEF-6220-17FB-F6016FABC78A}" dt="2025-04-03T07:10:52.121" v="563" actId="20577"/>
          <ac:spMkLst>
            <pc:docMk/>
            <pc:sldMk cId="475323890" sldId="290"/>
            <ac:spMk id="7" creationId="{4D472A93-63B3-8B7E-71BD-2E9675FB29D7}"/>
          </ac:spMkLst>
        </pc:spChg>
      </pc:sldChg>
    </pc:docChg>
  </pc:docChgLst>
  <pc:docChgLst>
    <pc:chgData name="Akram Atouile" userId="d54f35c6555e4497" providerId="Windows Live" clId="Web-{E1D480DF-F9A6-9C06-3D62-D4A158043BA4}"/>
    <pc:docChg chg="addSld modSld modSection">
      <pc:chgData name="Akram Atouile" userId="d54f35c6555e4497" providerId="Windows Live" clId="Web-{E1D480DF-F9A6-9C06-3D62-D4A158043BA4}" dt="2025-04-07T07:49:33.177" v="361" actId="14100"/>
      <pc:docMkLst>
        <pc:docMk/>
      </pc:docMkLst>
      <pc:sldChg chg="delSp modSp add replId">
        <pc:chgData name="Akram Atouile" userId="d54f35c6555e4497" providerId="Windows Live" clId="Web-{E1D480DF-F9A6-9C06-3D62-D4A158043BA4}" dt="2025-04-07T07:49:33.177" v="361" actId="14100"/>
        <pc:sldMkLst>
          <pc:docMk/>
          <pc:sldMk cId="3560504609" sldId="294"/>
        </pc:sldMkLst>
        <pc:spChg chg="mod">
          <ac:chgData name="Akram Atouile" userId="d54f35c6555e4497" providerId="Windows Live" clId="Web-{E1D480DF-F9A6-9C06-3D62-D4A158043BA4}" dt="2025-04-07T07:48:23.019" v="209" actId="20577"/>
          <ac:spMkLst>
            <pc:docMk/>
            <pc:sldMk cId="3560504609" sldId="294"/>
            <ac:spMk id="2" creationId="{F04C77EC-05C8-87AC-5EC6-9C42A83835F8}"/>
          </ac:spMkLst>
        </pc:spChg>
        <pc:spChg chg="mod">
          <ac:chgData name="Akram Atouile" userId="d54f35c6555e4497" providerId="Windows Live" clId="Web-{E1D480DF-F9A6-9C06-3D62-D4A158043BA4}" dt="2025-04-07T07:49:33.177" v="361" actId="14100"/>
          <ac:spMkLst>
            <pc:docMk/>
            <pc:sldMk cId="3560504609" sldId="294"/>
            <ac:spMk id="9" creationId="{FD177C9F-30B0-EA68-2959-D1764451D8F8}"/>
          </ac:spMkLst>
        </pc:spChg>
      </pc:sldChg>
    </pc:docChg>
  </pc:docChgLst>
  <pc:docChgLst>
    <pc:chgData name="Sofian Archambault" userId="db12d9d74e99a5d3" providerId="Windows Live" clId="Web-{FC76F252-AC3F-A942-D6D6-E93C64F961E4}"/>
    <pc:docChg chg="modSld">
      <pc:chgData name="Sofian Archambault" userId="db12d9d74e99a5d3" providerId="Windows Live" clId="Web-{FC76F252-AC3F-A942-D6D6-E93C64F961E4}" dt="2025-06-11T09:53:51.132" v="0" actId="20577"/>
      <pc:docMkLst>
        <pc:docMk/>
      </pc:docMkLst>
      <pc:sldChg chg="modSp">
        <pc:chgData name="Sofian Archambault" userId="db12d9d74e99a5d3" providerId="Windows Live" clId="Web-{FC76F252-AC3F-A942-D6D6-E93C64F961E4}" dt="2025-06-11T09:53:51.132" v="0" actId="20577"/>
        <pc:sldMkLst>
          <pc:docMk/>
          <pc:sldMk cId="1205604326" sldId="322"/>
        </pc:sldMkLst>
        <pc:spChg chg="mod">
          <ac:chgData name="Sofian Archambault" userId="db12d9d74e99a5d3" providerId="Windows Live" clId="Web-{FC76F252-AC3F-A942-D6D6-E93C64F961E4}" dt="2025-06-11T09:53:51.132" v="0" actId="20577"/>
          <ac:spMkLst>
            <pc:docMk/>
            <pc:sldMk cId="1205604326" sldId="322"/>
            <ac:spMk id="9" creationId="{8286FA5F-1DB0-41E2-B557-6454FF19DFAD}"/>
          </ac:spMkLst>
        </pc:spChg>
      </pc:sldChg>
    </pc:docChg>
  </pc:docChgLst>
  <pc:docChgLst>
    <pc:chgData name="Ndéye Fatou FALL" userId="198cc104da85ffbb" providerId="Windows Live" clId="Web-{CE01AE32-2032-6C2D-2813-6137D8318C38}"/>
    <pc:docChg chg="modSld">
      <pc:chgData name="Ndéye Fatou FALL" userId="198cc104da85ffbb" providerId="Windows Live" clId="Web-{CE01AE32-2032-6C2D-2813-6137D8318C38}" dt="2025-05-14T11:42:07.333" v="1" actId="14100"/>
      <pc:docMkLst>
        <pc:docMk/>
      </pc:docMkLst>
      <pc:sldChg chg="modSp">
        <pc:chgData name="Ndéye Fatou FALL" userId="198cc104da85ffbb" providerId="Windows Live" clId="Web-{CE01AE32-2032-6C2D-2813-6137D8318C38}" dt="2025-05-14T11:42:07.333" v="1" actId="14100"/>
        <pc:sldMkLst>
          <pc:docMk/>
          <pc:sldMk cId="2574981249" sldId="298"/>
        </pc:sldMkLst>
        <pc:picChg chg="mod">
          <ac:chgData name="Ndéye Fatou FALL" userId="198cc104da85ffbb" providerId="Windows Live" clId="Web-{CE01AE32-2032-6C2D-2813-6137D8318C38}" dt="2025-05-14T11:42:07.333" v="1" actId="14100"/>
          <ac:picMkLst>
            <pc:docMk/>
            <pc:sldMk cId="2574981249" sldId="298"/>
            <ac:picMk id="6" creationId="{141825C2-3436-C866-3035-71EC64DB8CDC}"/>
          </ac:picMkLst>
        </pc:picChg>
      </pc:sldChg>
    </pc:docChg>
  </pc:docChgLst>
  <pc:docChgLst>
    <pc:chgData name="Akram Atouile" userId="d54f35c6555e4497" providerId="Windows Live" clId="Web-{DD24595F-B6F1-C25B-A4A2-27BC6DB2D551}"/>
    <pc:docChg chg="modSld">
      <pc:chgData name="Akram Atouile" userId="d54f35c6555e4497" providerId="Windows Live" clId="Web-{DD24595F-B6F1-C25B-A4A2-27BC6DB2D551}" dt="2025-06-10T06:31:38.297" v="10" actId="20577"/>
      <pc:docMkLst>
        <pc:docMk/>
      </pc:docMkLst>
      <pc:sldChg chg="modSp">
        <pc:chgData name="Akram Atouile" userId="d54f35c6555e4497" providerId="Windows Live" clId="Web-{DD24595F-B6F1-C25B-A4A2-27BC6DB2D551}" dt="2025-06-10T06:31:25.875" v="0" actId="1076"/>
        <pc:sldMkLst>
          <pc:docMk/>
          <pc:sldMk cId="1636244022" sldId="318"/>
        </pc:sldMkLst>
        <pc:spChg chg="mod">
          <ac:chgData name="Akram Atouile" userId="d54f35c6555e4497" providerId="Windows Live" clId="Web-{DD24595F-B6F1-C25B-A4A2-27BC6DB2D551}" dt="2025-06-10T06:31:25.875" v="0" actId="1076"/>
          <ac:spMkLst>
            <pc:docMk/>
            <pc:sldMk cId="1636244022" sldId="318"/>
            <ac:spMk id="10" creationId="{7A0EDCC9-63E5-3BEA-D93C-7CCC9C1C7725}"/>
          </ac:spMkLst>
        </pc:spChg>
      </pc:sldChg>
      <pc:sldChg chg="modSp">
        <pc:chgData name="Akram Atouile" userId="d54f35c6555e4497" providerId="Windows Live" clId="Web-{DD24595F-B6F1-C25B-A4A2-27BC6DB2D551}" dt="2025-06-10T06:31:38.297" v="10" actId="20577"/>
        <pc:sldMkLst>
          <pc:docMk/>
          <pc:sldMk cId="2134946791" sldId="324"/>
        </pc:sldMkLst>
        <pc:spChg chg="mod">
          <ac:chgData name="Akram Atouile" userId="d54f35c6555e4497" providerId="Windows Live" clId="Web-{DD24595F-B6F1-C25B-A4A2-27BC6DB2D551}" dt="2025-06-10T06:31:38.297" v="10" actId="20577"/>
          <ac:spMkLst>
            <pc:docMk/>
            <pc:sldMk cId="2134946791" sldId="324"/>
            <ac:spMk id="2" creationId="{DCEBE9A0-1502-D5BF-4641-29088CC4A59B}"/>
          </ac:spMkLst>
        </pc:spChg>
      </pc:sldChg>
    </pc:docChg>
  </pc:docChgLst>
  <pc:docChgLst>
    <pc:chgData name="Brice Gogué-Meunier" userId="0d14b2f8b916df3b" providerId="Windows Live" clId="Web-{6714AC02-937D-BA36-E6DC-5192A82E4C6D}"/>
    <pc:docChg chg="sldOrd">
      <pc:chgData name="Brice Gogué-Meunier" userId="0d14b2f8b916df3b" providerId="Windows Live" clId="Web-{6714AC02-937D-BA36-E6DC-5192A82E4C6D}" dt="2025-05-16T06:17:18.873" v="0"/>
      <pc:docMkLst>
        <pc:docMk/>
      </pc:docMkLst>
      <pc:sldChg chg="ord">
        <pc:chgData name="Brice Gogué-Meunier" userId="0d14b2f8b916df3b" providerId="Windows Live" clId="Web-{6714AC02-937D-BA36-E6DC-5192A82E4C6D}" dt="2025-05-16T06:17:18.873" v="0"/>
        <pc:sldMkLst>
          <pc:docMk/>
          <pc:sldMk cId="4235611116" sldId="257"/>
        </pc:sldMkLst>
      </pc:sldChg>
    </pc:docChg>
  </pc:docChgLst>
  <pc:docChgLst>
    <pc:chgData name="Ndéye Fatou FALL" userId="198cc104da85ffbb" providerId="Windows Live" clId="Web-{A9DCA399-AC73-D7B0-7D53-745DF486D99B}"/>
    <pc:docChg chg="modSld">
      <pc:chgData name="Ndéye Fatou FALL" userId="198cc104da85ffbb" providerId="Windows Live" clId="Web-{A9DCA399-AC73-D7B0-7D53-745DF486D99B}" dt="2025-03-25T14:39:02.750" v="3"/>
      <pc:docMkLst>
        <pc:docMk/>
      </pc:docMkLst>
      <pc:sldChg chg="modSp">
        <pc:chgData name="Ndéye Fatou FALL" userId="198cc104da85ffbb" providerId="Windows Live" clId="Web-{A9DCA399-AC73-D7B0-7D53-745DF486D99B}" dt="2025-03-25T14:39:02.750" v="3"/>
        <pc:sldMkLst>
          <pc:docMk/>
          <pc:sldMk cId="1328354506" sldId="279"/>
        </pc:sldMkLst>
      </pc:sldChg>
    </pc:docChg>
  </pc:docChgLst>
  <pc:docChgLst>
    <pc:chgData name="Brice Gogué-Meunier" userId="0d14b2f8b916df3b" providerId="Windows Live" clId="Web-{744CE8ED-1AEB-001E-34BE-9D4EA10AA6F2}"/>
    <pc:docChg chg="modSld">
      <pc:chgData name="Brice Gogué-Meunier" userId="0d14b2f8b916df3b" providerId="Windows Live" clId="Web-{744CE8ED-1AEB-001E-34BE-9D4EA10AA6F2}" dt="2025-05-20T08:39:07.345" v="3" actId="20577"/>
      <pc:docMkLst>
        <pc:docMk/>
      </pc:docMkLst>
      <pc:sldChg chg="modSp">
        <pc:chgData name="Brice Gogué-Meunier" userId="0d14b2f8b916df3b" providerId="Windows Live" clId="Web-{744CE8ED-1AEB-001E-34BE-9D4EA10AA6F2}" dt="2025-05-20T08:39:07.345" v="3" actId="20577"/>
        <pc:sldMkLst>
          <pc:docMk/>
          <pc:sldMk cId="2431151349" sldId="291"/>
        </pc:sldMkLst>
      </pc:sldChg>
    </pc:docChg>
  </pc:docChgLst>
  <pc:docChgLst>
    <pc:chgData name="Sacha LUTOFF" userId="a37079e7ccb5967d" providerId="LiveId" clId="{4E8709B5-EC48-4080-A4F1-74D118963663}"/>
    <pc:docChg chg="undo custSel addSld delSld modSld modSection">
      <pc:chgData name="Sacha LUTOFF" userId="a37079e7ccb5967d" providerId="LiveId" clId="{4E8709B5-EC48-4080-A4F1-74D118963663}" dt="2025-06-11T10:02:04.350" v="538" actId="680"/>
      <pc:docMkLst>
        <pc:docMk/>
      </pc:docMkLst>
      <pc:sldChg chg="addSp delSp modSp mod">
        <pc:chgData name="Sacha LUTOFF" userId="a37079e7ccb5967d" providerId="LiveId" clId="{4E8709B5-EC48-4080-A4F1-74D118963663}" dt="2025-05-20T09:22:09.407" v="436" actId="20577"/>
        <pc:sldMkLst>
          <pc:docMk/>
          <pc:sldMk cId="2431151349" sldId="291"/>
        </pc:sldMkLst>
        <pc:spChg chg="add mod">
          <ac:chgData name="Sacha LUTOFF" userId="a37079e7ccb5967d" providerId="LiveId" clId="{4E8709B5-EC48-4080-A4F1-74D118963663}" dt="2025-05-20T09:22:09.407" v="436" actId="20577"/>
          <ac:spMkLst>
            <pc:docMk/>
            <pc:sldMk cId="2431151349" sldId="291"/>
            <ac:spMk id="8" creationId="{BFED3FA5-CC96-6F0B-8D40-AF6587AE3286}"/>
          </ac:spMkLst>
        </pc:spChg>
      </pc:sldChg>
      <pc:sldChg chg="addSp delSp modSp new mod">
        <pc:chgData name="Sacha LUTOFF" userId="a37079e7ccb5967d" providerId="LiveId" clId="{4E8709B5-EC48-4080-A4F1-74D118963663}" dt="2025-05-14T08:00:19.094" v="246" actId="114"/>
        <pc:sldMkLst>
          <pc:docMk/>
          <pc:sldMk cId="3363071420" sldId="304"/>
        </pc:sldMkLst>
        <pc:spChg chg="mod">
          <ac:chgData name="Sacha LUTOFF" userId="a37079e7ccb5967d" providerId="LiveId" clId="{4E8709B5-EC48-4080-A4F1-74D118963663}" dt="2025-05-14T07:20:40.781" v="32" actId="20577"/>
          <ac:spMkLst>
            <pc:docMk/>
            <pc:sldMk cId="3363071420" sldId="304"/>
            <ac:spMk id="2" creationId="{2A61403B-F677-454D-1F40-54067DD25DD5}"/>
          </ac:spMkLst>
        </pc:spChg>
        <pc:spChg chg="add mod">
          <ac:chgData name="Sacha LUTOFF" userId="a37079e7ccb5967d" providerId="LiveId" clId="{4E8709B5-EC48-4080-A4F1-74D118963663}" dt="2025-05-14T08:00:19.094" v="246" actId="114"/>
          <ac:spMkLst>
            <pc:docMk/>
            <pc:sldMk cId="3363071420" sldId="304"/>
            <ac:spMk id="7" creationId="{E2E58178-7189-E2C1-201D-31C3057BA654}"/>
          </ac:spMkLst>
        </pc:spChg>
        <pc:picChg chg="add mod">
          <ac:chgData name="Sacha LUTOFF" userId="a37079e7ccb5967d" providerId="LiveId" clId="{4E8709B5-EC48-4080-A4F1-74D118963663}" dt="2025-05-14T07:22:25.980" v="199" actId="1076"/>
          <ac:picMkLst>
            <pc:docMk/>
            <pc:sldMk cId="3363071420" sldId="304"/>
            <ac:picMk id="6" creationId="{12D51562-88B6-FC71-B1A5-D2DA6844C232}"/>
          </ac:picMkLst>
        </pc:picChg>
      </pc:sldChg>
      <pc:sldChg chg="modSp new mod">
        <pc:chgData name="Sacha LUTOFF" userId="a37079e7ccb5967d" providerId="LiveId" clId="{4E8709B5-EC48-4080-A4F1-74D118963663}" dt="2025-05-16T11:23:43.236" v="262" actId="20577"/>
        <pc:sldMkLst>
          <pc:docMk/>
          <pc:sldMk cId="3937012370" sldId="310"/>
        </pc:sldMkLst>
        <pc:spChg chg="mod">
          <ac:chgData name="Sacha LUTOFF" userId="a37079e7ccb5967d" providerId="LiveId" clId="{4E8709B5-EC48-4080-A4F1-74D118963663}" dt="2025-05-16T11:23:43.236" v="262" actId="20577"/>
          <ac:spMkLst>
            <pc:docMk/>
            <pc:sldMk cId="3937012370" sldId="310"/>
            <ac:spMk id="2" creationId="{7204838A-12F0-EC3A-A74C-AF30EE07BF42}"/>
          </ac:spMkLst>
        </pc:spChg>
      </pc:sldChg>
      <pc:sldChg chg="add">
        <pc:chgData name="Sacha LUTOFF" userId="a37079e7ccb5967d" providerId="LiveId" clId="{4E8709B5-EC48-4080-A4F1-74D118963663}" dt="2025-05-20T09:21:13.409" v="263" actId="2890"/>
        <pc:sldMkLst>
          <pc:docMk/>
          <pc:sldMk cId="4275380781" sldId="312"/>
        </pc:sldMkLst>
      </pc:sldChg>
      <pc:sldChg chg="modSp mod">
        <pc:chgData name="Sacha LUTOFF" userId="a37079e7ccb5967d" providerId="LiveId" clId="{4E8709B5-EC48-4080-A4F1-74D118963663}" dt="2025-05-28T06:18:14.780" v="529" actId="20577"/>
        <pc:sldMkLst>
          <pc:docMk/>
          <pc:sldMk cId="998342634" sldId="313"/>
        </pc:sldMkLst>
        <pc:spChg chg="mod">
          <ac:chgData name="Sacha LUTOFF" userId="a37079e7ccb5967d" providerId="LiveId" clId="{4E8709B5-EC48-4080-A4F1-74D118963663}" dt="2025-05-28T06:18:14.780" v="529" actId="20577"/>
          <ac:spMkLst>
            <pc:docMk/>
            <pc:sldMk cId="998342634" sldId="313"/>
            <ac:spMk id="3" creationId="{E6267C71-119A-1680-705B-B23A0DF3248B}"/>
          </ac:spMkLst>
        </pc:spChg>
      </pc:sldChg>
      <pc:sldChg chg="new del">
        <pc:chgData name="Sacha LUTOFF" userId="a37079e7ccb5967d" providerId="LiveId" clId="{4E8709B5-EC48-4080-A4F1-74D118963663}" dt="2025-06-04T09:38:35.083" v="531" actId="47"/>
        <pc:sldMkLst>
          <pc:docMk/>
          <pc:sldMk cId="2947055276" sldId="315"/>
        </pc:sldMkLst>
      </pc:sldChg>
      <pc:sldChg chg="new del">
        <pc:chgData name="Sacha LUTOFF" userId="a37079e7ccb5967d" providerId="LiveId" clId="{4E8709B5-EC48-4080-A4F1-74D118963663}" dt="2025-06-06T15:06:08.506" v="537" actId="680"/>
        <pc:sldMkLst>
          <pc:docMk/>
          <pc:sldMk cId="520194093" sldId="323"/>
        </pc:sldMkLst>
      </pc:sldChg>
      <pc:sldChg chg="new del">
        <pc:chgData name="Sacha LUTOFF" userId="a37079e7ccb5967d" providerId="LiveId" clId="{4E8709B5-EC48-4080-A4F1-74D118963663}" dt="2025-06-06T15:06:07.832" v="536" actId="680"/>
        <pc:sldMkLst>
          <pc:docMk/>
          <pc:sldMk cId="2379163207" sldId="324"/>
        </pc:sldMkLst>
      </pc:sldChg>
      <pc:sldChg chg="new del">
        <pc:chgData name="Sacha LUTOFF" userId="a37079e7ccb5967d" providerId="LiveId" clId="{4E8709B5-EC48-4080-A4F1-74D118963663}" dt="2025-06-06T15:06:07.620" v="535" actId="680"/>
        <pc:sldMkLst>
          <pc:docMk/>
          <pc:sldMk cId="324940367" sldId="325"/>
        </pc:sldMkLst>
      </pc:sldChg>
      <pc:sldChg chg="new">
        <pc:chgData name="Sacha LUTOFF" userId="a37079e7ccb5967d" providerId="LiveId" clId="{4E8709B5-EC48-4080-A4F1-74D118963663}" dt="2025-06-11T10:02:04.350" v="538" actId="680"/>
        <pc:sldMkLst>
          <pc:docMk/>
          <pc:sldMk cId="4160501717" sldId="325"/>
        </pc:sldMkLst>
      </pc:sldChg>
    </pc:docChg>
  </pc:docChgLst>
  <pc:docChgLst>
    <pc:chgData name="Baptiste Monget" userId="dcb48374e8be4b16" providerId="Windows Live" clId="Web-{2691826D-B981-0EDF-51CE-41AC72CD8963}"/>
    <pc:docChg chg="addSld modSld sldOrd modSection">
      <pc:chgData name="Baptiste Monget" userId="dcb48374e8be4b16" providerId="Windows Live" clId="Web-{2691826D-B981-0EDF-51CE-41AC72CD8963}" dt="2025-06-05T14:58:15.601" v="99" actId="20577"/>
      <pc:docMkLst>
        <pc:docMk/>
      </pc:docMkLst>
      <pc:sldChg chg="modSp ord">
        <pc:chgData name="Baptiste Monget" userId="dcb48374e8be4b16" providerId="Windows Live" clId="Web-{2691826D-B981-0EDF-51CE-41AC72CD8963}" dt="2025-06-05T14:58:09.257" v="96"/>
        <pc:sldMkLst>
          <pc:docMk/>
          <pc:sldMk cId="2379971041" sldId="258"/>
        </pc:sldMkLst>
        <pc:spChg chg="mod">
          <ac:chgData name="Baptiste Monget" userId="dcb48374e8be4b16" providerId="Windows Live" clId="Web-{2691826D-B981-0EDF-51CE-41AC72CD8963}" dt="2025-06-05T14:58:08.476" v="95" actId="20577"/>
          <ac:spMkLst>
            <pc:docMk/>
            <pc:sldMk cId="2379971041" sldId="258"/>
            <ac:spMk id="3" creationId="{6FA01900-43C3-F88C-14BA-0E9165FA1E8D}"/>
          </ac:spMkLst>
        </pc:spChg>
      </pc:sldChg>
      <pc:sldChg chg="modSp new ord">
        <pc:chgData name="Baptiste Monget" userId="dcb48374e8be4b16" providerId="Windows Live" clId="Web-{2691826D-B981-0EDF-51CE-41AC72CD8963}" dt="2025-06-05T14:58:15.601" v="99" actId="20577"/>
        <pc:sldMkLst>
          <pc:docMk/>
          <pc:sldMk cId="2388132941" sldId="316"/>
        </pc:sldMkLst>
        <pc:spChg chg="mod">
          <ac:chgData name="Baptiste Monget" userId="dcb48374e8be4b16" providerId="Windows Live" clId="Web-{2691826D-B981-0EDF-51CE-41AC72CD8963}" dt="2025-06-05T14:58:15.601" v="99" actId="20577"/>
          <ac:spMkLst>
            <pc:docMk/>
            <pc:sldMk cId="2388132941" sldId="316"/>
            <ac:spMk id="2" creationId="{FE8444FE-D8AD-29D9-9F0B-B7AC44A62DD5}"/>
          </ac:spMkLst>
        </pc:spChg>
      </pc:sldChg>
    </pc:docChg>
  </pc:docChgLst>
  <pc:docChgLst>
    <pc:chgData name="Akram Atouile" userId="d54f35c6555e4497" providerId="Windows Live" clId="Web-{DB4DB738-17E7-276F-A50D-F60A22AD2A20}"/>
    <pc:docChg chg="addSld modSld sldOrd modSection">
      <pc:chgData name="Akram Atouile" userId="d54f35c6555e4497" providerId="Windows Live" clId="Web-{DB4DB738-17E7-276F-A50D-F60A22AD2A20}" dt="2025-06-06T15:09:28.158" v="1788" actId="1076"/>
      <pc:docMkLst>
        <pc:docMk/>
      </pc:docMkLst>
      <pc:sldChg chg="ord">
        <pc:chgData name="Akram Atouile" userId="d54f35c6555e4497" providerId="Windows Live" clId="Web-{DB4DB738-17E7-276F-A50D-F60A22AD2A20}" dt="2025-06-06T14:35:35.988" v="303"/>
        <pc:sldMkLst>
          <pc:docMk/>
          <pc:sldMk cId="1321621432" sldId="315"/>
        </pc:sldMkLst>
      </pc:sldChg>
      <pc:sldChg chg="addSp delSp modSp add ord replId">
        <pc:chgData name="Akram Atouile" userId="d54f35c6555e4497" providerId="Windows Live" clId="Web-{DB4DB738-17E7-276F-A50D-F60A22AD2A20}" dt="2025-06-06T14:51:31.016" v="1326" actId="20577"/>
        <pc:sldMkLst>
          <pc:docMk/>
          <pc:sldMk cId="2668143707" sldId="317"/>
        </pc:sldMkLst>
        <pc:spChg chg="mod">
          <ac:chgData name="Akram Atouile" userId="d54f35c6555e4497" providerId="Windows Live" clId="Web-{DB4DB738-17E7-276F-A50D-F60A22AD2A20}" dt="2025-06-06T14:51:31.016" v="1326" actId="20577"/>
          <ac:spMkLst>
            <pc:docMk/>
            <pc:sldMk cId="2668143707" sldId="317"/>
            <ac:spMk id="2" creationId="{D759862F-C682-7AE5-E6C6-B42957C67941}"/>
          </ac:spMkLst>
        </pc:spChg>
        <pc:spChg chg="add del mod">
          <ac:chgData name="Akram Atouile" userId="d54f35c6555e4497" providerId="Windows Live" clId="Web-{DB4DB738-17E7-276F-A50D-F60A22AD2A20}" dt="2025-06-06T14:30:39.963" v="21"/>
          <ac:spMkLst>
            <pc:docMk/>
            <pc:sldMk cId="2668143707" sldId="317"/>
            <ac:spMk id="9" creationId="{7CDBD754-4533-8EA2-41EC-68B3D9682D36}"/>
          </ac:spMkLst>
        </pc:spChg>
        <pc:spChg chg="mod">
          <ac:chgData name="Akram Atouile" userId="d54f35c6555e4497" providerId="Windows Live" clId="Web-{DB4DB738-17E7-276F-A50D-F60A22AD2A20}" dt="2025-06-06T14:51:26.938" v="1321" actId="14100"/>
          <ac:spMkLst>
            <pc:docMk/>
            <pc:sldMk cId="2668143707" sldId="317"/>
            <ac:spMk id="10" creationId="{BCB91559-023D-703B-070A-134CA5DE35EF}"/>
          </ac:spMkLst>
        </pc:spChg>
        <pc:picChg chg="del">
          <ac:chgData name="Akram Atouile" userId="d54f35c6555e4497" providerId="Windows Live" clId="Web-{DB4DB738-17E7-276F-A50D-F60A22AD2A20}" dt="2025-06-06T14:30:13.759" v="18"/>
          <ac:picMkLst>
            <pc:docMk/>
            <pc:sldMk cId="2668143707" sldId="317"/>
            <ac:picMk id="3" creationId="{56534AB5-E901-388C-E25D-7166AF1D268D}"/>
          </ac:picMkLst>
        </pc:picChg>
        <pc:picChg chg="del">
          <ac:chgData name="Akram Atouile" userId="d54f35c6555e4497" providerId="Windows Live" clId="Web-{DB4DB738-17E7-276F-A50D-F60A22AD2A20}" dt="2025-06-06T14:30:14.212" v="19"/>
          <ac:picMkLst>
            <pc:docMk/>
            <pc:sldMk cId="2668143707" sldId="317"/>
            <ac:picMk id="6" creationId="{AFC13437-E3F3-1665-0513-A8F2CB8C4E3B}"/>
          </ac:picMkLst>
        </pc:picChg>
        <pc:picChg chg="del">
          <ac:chgData name="Akram Atouile" userId="d54f35c6555e4497" providerId="Windows Live" clId="Web-{DB4DB738-17E7-276F-A50D-F60A22AD2A20}" dt="2025-06-06T14:30:15.837" v="20"/>
          <ac:picMkLst>
            <pc:docMk/>
            <pc:sldMk cId="2668143707" sldId="317"/>
            <ac:picMk id="7" creationId="{5423460F-4FB5-70A6-B644-B510BA366CD0}"/>
          </ac:picMkLst>
        </pc:picChg>
        <pc:picChg chg="add mod ord">
          <ac:chgData name="Akram Atouile" userId="d54f35c6555e4497" providerId="Windows Live" clId="Web-{DB4DB738-17E7-276F-A50D-F60A22AD2A20}" dt="2025-06-06T14:32:30.013" v="114" actId="1076"/>
          <ac:picMkLst>
            <pc:docMk/>
            <pc:sldMk cId="2668143707" sldId="317"/>
            <ac:picMk id="11" creationId="{15E4AF0C-CEB1-5CE5-9BFF-C141E18A48C1}"/>
          </ac:picMkLst>
        </pc:picChg>
        <pc:picChg chg="add mod">
          <ac:chgData name="Akram Atouile" userId="d54f35c6555e4497" providerId="Windows Live" clId="Web-{DB4DB738-17E7-276F-A50D-F60A22AD2A20}" dt="2025-06-06T14:32:25.763" v="112" actId="1076"/>
          <ac:picMkLst>
            <pc:docMk/>
            <pc:sldMk cId="2668143707" sldId="317"/>
            <ac:picMk id="13" creationId="{2C8A9333-2AF7-6984-BDB1-1CF4DF7BC1E3}"/>
          </ac:picMkLst>
        </pc:picChg>
        <pc:picChg chg="add mod">
          <ac:chgData name="Akram Atouile" userId="d54f35c6555e4497" providerId="Windows Live" clId="Web-{DB4DB738-17E7-276F-A50D-F60A22AD2A20}" dt="2025-06-06T14:51:24.766" v="1320" actId="1076"/>
          <ac:picMkLst>
            <pc:docMk/>
            <pc:sldMk cId="2668143707" sldId="317"/>
            <ac:picMk id="14" creationId="{80EE1169-5343-C524-A8F6-D6569243B441}"/>
          </ac:picMkLst>
        </pc:picChg>
        <pc:cxnChg chg="mod">
          <ac:chgData name="Akram Atouile" userId="d54f35c6555e4497" providerId="Windows Live" clId="Web-{DB4DB738-17E7-276F-A50D-F60A22AD2A20}" dt="2025-06-06T14:35:11.253" v="296" actId="1076"/>
          <ac:cxnSpMkLst>
            <pc:docMk/>
            <pc:sldMk cId="2668143707" sldId="317"/>
            <ac:cxnSpMk id="12" creationId="{169FD63D-7607-5293-5EEC-AF0E1BA25471}"/>
          </ac:cxnSpMkLst>
        </pc:cxnChg>
        <pc:cxnChg chg="add mod">
          <ac:chgData name="Akram Atouile" userId="d54f35c6555e4497" providerId="Windows Live" clId="Web-{DB4DB738-17E7-276F-A50D-F60A22AD2A20}" dt="2025-06-06T14:35:31.628" v="302" actId="14100"/>
          <ac:cxnSpMkLst>
            <pc:docMk/>
            <pc:sldMk cId="2668143707" sldId="317"/>
            <ac:cxnSpMk id="15" creationId="{E74599B0-4AC1-F085-937A-8BDF0EEB6562}"/>
          </ac:cxnSpMkLst>
        </pc:cxnChg>
      </pc:sldChg>
      <pc:sldChg chg="addSp delSp modSp add replId">
        <pc:chgData name="Akram Atouile" userId="d54f35c6555e4497" providerId="Windows Live" clId="Web-{DB4DB738-17E7-276F-A50D-F60A22AD2A20}" dt="2025-06-06T15:09:28.158" v="1788" actId="1076"/>
        <pc:sldMkLst>
          <pc:docMk/>
          <pc:sldMk cId="1636244022" sldId="318"/>
        </pc:sldMkLst>
        <pc:spChg chg="mod">
          <ac:chgData name="Akram Atouile" userId="d54f35c6555e4497" providerId="Windows Live" clId="Web-{DB4DB738-17E7-276F-A50D-F60A22AD2A20}" dt="2025-06-06T14:51:39.610" v="1329" actId="20577"/>
          <ac:spMkLst>
            <pc:docMk/>
            <pc:sldMk cId="1636244022" sldId="318"/>
            <ac:spMk id="2" creationId="{2E2E91B6-F118-A710-A07C-EE5D0204B709}"/>
          </ac:spMkLst>
        </pc:spChg>
        <pc:spChg chg="add del mod">
          <ac:chgData name="Akram Atouile" userId="d54f35c6555e4497" providerId="Windows Live" clId="Web-{DB4DB738-17E7-276F-A50D-F60A22AD2A20}" dt="2025-06-06T14:38:37.774" v="316"/>
          <ac:spMkLst>
            <pc:docMk/>
            <pc:sldMk cId="1636244022" sldId="318"/>
            <ac:spMk id="6" creationId="{DCD64EF0-32FB-C39F-6482-AB62EAD80CFB}"/>
          </ac:spMkLst>
        </pc:spChg>
        <pc:spChg chg="add del mod">
          <ac:chgData name="Akram Atouile" userId="d54f35c6555e4497" providerId="Windows Live" clId="Web-{DB4DB738-17E7-276F-A50D-F60A22AD2A20}" dt="2025-06-06T15:09:17.642" v="1784"/>
          <ac:spMkLst>
            <pc:docMk/>
            <pc:sldMk cId="1636244022" sldId="318"/>
            <ac:spMk id="9" creationId="{9565F575-8461-2A5F-DE26-B0D67066C019}"/>
          </ac:spMkLst>
        </pc:spChg>
        <pc:spChg chg="mod">
          <ac:chgData name="Akram Atouile" userId="d54f35c6555e4497" providerId="Windows Live" clId="Web-{DB4DB738-17E7-276F-A50D-F60A22AD2A20}" dt="2025-06-06T15:09:25.143" v="1787" actId="14100"/>
          <ac:spMkLst>
            <pc:docMk/>
            <pc:sldMk cId="1636244022" sldId="318"/>
            <ac:spMk id="10" creationId="{7A0EDCC9-63E5-3BEA-D93C-7CCC9C1C7725}"/>
          </ac:spMkLst>
        </pc:spChg>
        <pc:picChg chg="add del mod ord">
          <ac:chgData name="Akram Atouile" userId="d54f35c6555e4497" providerId="Windows Live" clId="Web-{DB4DB738-17E7-276F-A50D-F60A22AD2A20}" dt="2025-06-06T15:08:49.391" v="1783"/>
          <ac:picMkLst>
            <pc:docMk/>
            <pc:sldMk cId="1636244022" sldId="318"/>
            <ac:picMk id="7" creationId="{11F10688-39D3-ED1A-0E0B-C65BCBCA4EB3}"/>
          </ac:picMkLst>
        </pc:picChg>
        <pc:picChg chg="del">
          <ac:chgData name="Akram Atouile" userId="d54f35c6555e4497" providerId="Windows Live" clId="Web-{DB4DB738-17E7-276F-A50D-F60A22AD2A20}" dt="2025-06-06T14:37:11.881" v="312"/>
          <ac:picMkLst>
            <pc:docMk/>
            <pc:sldMk cId="1636244022" sldId="318"/>
            <ac:picMk id="11" creationId="{1110B339-D290-BFE3-5125-5A6DDCFA0903}"/>
          </ac:picMkLst>
        </pc:picChg>
        <pc:picChg chg="del">
          <ac:chgData name="Akram Atouile" userId="d54f35c6555e4497" providerId="Windows Live" clId="Web-{DB4DB738-17E7-276F-A50D-F60A22AD2A20}" dt="2025-06-06T14:37:11.209" v="311"/>
          <ac:picMkLst>
            <pc:docMk/>
            <pc:sldMk cId="1636244022" sldId="318"/>
            <ac:picMk id="13" creationId="{851EAA82-4023-05F1-896A-358FF423A4E5}"/>
          </ac:picMkLst>
        </pc:picChg>
        <pc:picChg chg="del">
          <ac:chgData name="Akram Atouile" userId="d54f35c6555e4497" providerId="Windows Live" clId="Web-{DB4DB738-17E7-276F-A50D-F60A22AD2A20}" dt="2025-06-06T14:37:10.600" v="310"/>
          <ac:picMkLst>
            <pc:docMk/>
            <pc:sldMk cId="1636244022" sldId="318"/>
            <ac:picMk id="14" creationId="{A4E19D8E-E8A5-E349-5B80-4C4FE5758337}"/>
          </ac:picMkLst>
        </pc:picChg>
        <pc:picChg chg="add mod ord">
          <ac:chgData name="Akram Atouile" userId="d54f35c6555e4497" providerId="Windows Live" clId="Web-{DB4DB738-17E7-276F-A50D-F60A22AD2A20}" dt="2025-06-06T15:09:28.158" v="1788" actId="1076"/>
          <ac:picMkLst>
            <pc:docMk/>
            <pc:sldMk cId="1636244022" sldId="318"/>
            <ac:picMk id="16" creationId="{B58FFD90-E67B-E9E3-44EB-5BA2DC96EB24}"/>
          </ac:picMkLst>
        </pc:picChg>
        <pc:cxnChg chg="del">
          <ac:chgData name="Akram Atouile" userId="d54f35c6555e4497" providerId="Windows Live" clId="Web-{DB4DB738-17E7-276F-A50D-F60A22AD2A20}" dt="2025-06-06T14:40:11.605" v="423"/>
          <ac:cxnSpMkLst>
            <pc:docMk/>
            <pc:sldMk cId="1636244022" sldId="318"/>
            <ac:cxnSpMk id="12" creationId="{4BDE80D6-00BA-F2C8-AEEC-A03F0D0B3064}"/>
          </ac:cxnSpMkLst>
        </pc:cxnChg>
        <pc:cxnChg chg="del">
          <ac:chgData name="Akram Atouile" userId="d54f35c6555e4497" providerId="Windows Live" clId="Web-{DB4DB738-17E7-276F-A50D-F60A22AD2A20}" dt="2025-06-06T14:37:17.397" v="314"/>
          <ac:cxnSpMkLst>
            <pc:docMk/>
            <pc:sldMk cId="1636244022" sldId="318"/>
            <ac:cxnSpMk id="15" creationId="{E2207BD0-810A-0344-9F41-447F9EA57750}"/>
          </ac:cxnSpMkLst>
        </pc:cxnChg>
      </pc:sldChg>
    </pc:docChg>
  </pc:docChgLst>
  <pc:docChgLst>
    <pc:chgData name="Sofian Archambault" userId="db12d9d74e99a5d3" providerId="Windows Live" clId="Web-{A8E62826-CC18-C8BF-704D-2B44E17229B2}"/>
    <pc:docChg chg="modSld sldOrd">
      <pc:chgData name="Sofian Archambault" userId="db12d9d74e99a5d3" providerId="Windows Live" clId="Web-{A8E62826-CC18-C8BF-704D-2B44E17229B2}" dt="2025-03-27T08:30:35.004" v="6"/>
      <pc:docMkLst>
        <pc:docMk/>
      </pc:docMkLst>
      <pc:sldChg chg="modSp ord">
        <pc:chgData name="Sofian Archambault" userId="db12d9d74e99a5d3" providerId="Windows Live" clId="Web-{A8E62826-CC18-C8BF-704D-2B44E17229B2}" dt="2025-03-27T08:30:35.004" v="6"/>
        <pc:sldMkLst>
          <pc:docMk/>
          <pc:sldMk cId="1328354506" sldId="279"/>
        </pc:sldMkLst>
      </pc:sldChg>
    </pc:docChg>
  </pc:docChgLst>
  <pc:docChgLst>
    <pc:chgData name="Ndéye Fatou FALL" userId="198cc104da85ffbb" providerId="Windows Live" clId="Web-{3922AB1B-0C08-EE51-4769-E975DDA5C24A}"/>
    <pc:docChg chg="addSld modSld modSection">
      <pc:chgData name="Ndéye Fatou FALL" userId="198cc104da85ffbb" providerId="Windows Live" clId="Web-{3922AB1B-0C08-EE51-4769-E975DDA5C24A}" dt="2025-03-27T15:29:18.294" v="67" actId="1076"/>
      <pc:docMkLst>
        <pc:docMk/>
      </pc:docMkLst>
      <pc:sldChg chg="addSp delSp modSp add replId">
        <pc:chgData name="Ndéye Fatou FALL" userId="198cc104da85ffbb" providerId="Windows Live" clId="Web-{3922AB1B-0C08-EE51-4769-E975DDA5C24A}" dt="2025-03-27T15:29:18.294" v="67" actId="1076"/>
        <pc:sldMkLst>
          <pc:docMk/>
          <pc:sldMk cId="1364342961" sldId="292"/>
        </pc:sldMkLst>
        <pc:spChg chg="mod">
          <ac:chgData name="Ndéye Fatou FALL" userId="198cc104da85ffbb" providerId="Windows Live" clId="Web-{3922AB1B-0C08-EE51-4769-E975DDA5C24A}" dt="2025-03-27T15:17:21.287" v="17" actId="20577"/>
          <ac:spMkLst>
            <pc:docMk/>
            <pc:sldMk cId="1364342961" sldId="292"/>
            <ac:spMk id="2" creationId="{3169CC4D-83E1-1D31-13BC-564B666164EC}"/>
          </ac:spMkLst>
        </pc:spChg>
        <pc:spChg chg="add mod">
          <ac:chgData name="Ndéye Fatou FALL" userId="198cc104da85ffbb" providerId="Windows Live" clId="Web-{3922AB1B-0C08-EE51-4769-E975DDA5C24A}" dt="2025-03-27T15:29:18.294" v="67" actId="1076"/>
          <ac:spMkLst>
            <pc:docMk/>
            <pc:sldMk cId="1364342961" sldId="292"/>
            <ac:spMk id="7" creationId="{B1455226-2DA9-C32A-FED7-614E43FF1642}"/>
          </ac:spMkLst>
        </pc:spChg>
        <pc:picChg chg="add mod">
          <ac:chgData name="Ndéye Fatou FALL" userId="198cc104da85ffbb" providerId="Windows Live" clId="Web-{3922AB1B-0C08-EE51-4769-E975DDA5C24A}" dt="2025-03-27T15:20:13.527" v="33" actId="1076"/>
          <ac:picMkLst>
            <pc:docMk/>
            <pc:sldMk cId="1364342961" sldId="292"/>
            <ac:picMk id="8" creationId="{23D168FC-4B35-FB4F-8D80-BB69DB922D0F}"/>
          </ac:picMkLst>
        </pc:picChg>
      </pc:sldChg>
    </pc:docChg>
  </pc:docChgLst>
  <pc:docChgLst>
    <pc:chgData name="Baptiste Monget" userId="dcb48374e8be4b16" providerId="LiveId" clId="{5B317A96-2D84-4B61-AC93-504C0A75B220}"/>
    <pc:docChg chg="custSel modSld">
      <pc:chgData name="Baptiste Monget" userId="dcb48374e8be4b16" providerId="LiveId" clId="{5B317A96-2D84-4B61-AC93-504C0A75B220}" dt="2025-03-27T07:16:39.186" v="29" actId="20577"/>
      <pc:docMkLst>
        <pc:docMk/>
      </pc:docMkLst>
      <pc:sldChg chg="modNotesTx">
        <pc:chgData name="Baptiste Monget" userId="dcb48374e8be4b16" providerId="LiveId" clId="{5B317A96-2D84-4B61-AC93-504C0A75B220}" dt="2025-03-21T13:25:18.082" v="17" actId="20577"/>
        <pc:sldMkLst>
          <pc:docMk/>
          <pc:sldMk cId="2889997285" sldId="257"/>
        </pc:sldMkLst>
      </pc:sldChg>
      <pc:sldChg chg="modSp mod">
        <pc:chgData name="Baptiste Monget" userId="dcb48374e8be4b16" providerId="LiveId" clId="{5B317A96-2D84-4B61-AC93-504C0A75B220}" dt="2025-03-27T07:16:39.186" v="29" actId="20577"/>
        <pc:sldMkLst>
          <pc:docMk/>
          <pc:sldMk cId="1328354506" sldId="279"/>
        </pc:sldMkLst>
      </pc:sldChg>
    </pc:docChg>
  </pc:docChgLst>
  <pc:docChgLst>
    <pc:chgData name="michel amigo" userId="e89c6fa087fc999c" providerId="Windows Live" clId="Web-{BF98A4F7-4A80-93AA-1F91-3F57A45779F0}"/>
    <pc:docChg chg="addSld delSld modSld addSection modSection">
      <pc:chgData name="michel amigo" userId="e89c6fa087fc999c" providerId="Windows Live" clId="Web-{BF98A4F7-4A80-93AA-1F91-3F57A45779F0}" dt="2025-04-10T09:29:49.472" v="48" actId="20577"/>
      <pc:docMkLst>
        <pc:docMk/>
      </pc:docMkLst>
      <pc:sldChg chg="modSp add replId">
        <pc:chgData name="michel amigo" userId="e89c6fa087fc999c" providerId="Windows Live" clId="Web-{BF98A4F7-4A80-93AA-1F91-3F57A45779F0}" dt="2025-04-10T09:27:27.952" v="15" actId="20577"/>
        <pc:sldMkLst>
          <pc:docMk/>
          <pc:sldMk cId="1175947833" sldId="299"/>
        </pc:sldMkLst>
        <pc:spChg chg="mod">
          <ac:chgData name="michel amigo" userId="e89c6fa087fc999c" providerId="Windows Live" clId="Web-{BF98A4F7-4A80-93AA-1F91-3F57A45779F0}" dt="2025-04-10T09:27:22.389" v="10" actId="20577"/>
          <ac:spMkLst>
            <pc:docMk/>
            <pc:sldMk cId="1175947833" sldId="299"/>
            <ac:spMk id="6" creationId="{14B09F31-AE33-1AB4-0951-1B21CAC7E92F}"/>
          </ac:spMkLst>
        </pc:spChg>
        <pc:spChg chg="mod">
          <ac:chgData name="michel amigo" userId="e89c6fa087fc999c" providerId="Windows Live" clId="Web-{BF98A4F7-4A80-93AA-1F91-3F57A45779F0}" dt="2025-04-10T09:27:27.952" v="15" actId="20577"/>
          <ac:spMkLst>
            <pc:docMk/>
            <pc:sldMk cId="1175947833" sldId="299"/>
            <ac:spMk id="10" creationId="{F2E72496-A226-A7A5-A1C9-55DBFD2FF542}"/>
          </ac:spMkLst>
        </pc:spChg>
      </pc:sldChg>
      <pc:sldChg chg="delSp modSp new">
        <pc:chgData name="michel amigo" userId="e89c6fa087fc999c" providerId="Windows Live" clId="Web-{BF98A4F7-4A80-93AA-1F91-3F57A45779F0}" dt="2025-04-10T09:29:49.472" v="48" actId="20577"/>
        <pc:sldMkLst>
          <pc:docMk/>
          <pc:sldMk cId="73024999" sldId="300"/>
        </pc:sldMkLst>
      </pc:sldChg>
      <pc:sldChg chg="add del replId">
        <pc:chgData name="michel amigo" userId="e89c6fa087fc999c" providerId="Windows Live" clId="Web-{BF98A4F7-4A80-93AA-1F91-3F57A45779F0}" dt="2025-04-10T09:26:31.137" v="6"/>
        <pc:sldMkLst>
          <pc:docMk/>
          <pc:sldMk cId="395770952" sldId="300"/>
        </pc:sldMkLst>
      </pc:sldChg>
      <pc:sldChg chg="add del replId">
        <pc:chgData name="michel amigo" userId="e89c6fa087fc999c" providerId="Windows Live" clId="Web-{BF98A4F7-4A80-93AA-1F91-3F57A45779F0}" dt="2025-04-10T09:26:31.137" v="5"/>
        <pc:sldMkLst>
          <pc:docMk/>
          <pc:sldMk cId="3546149350" sldId="301"/>
        </pc:sldMkLst>
      </pc:sldChg>
      <pc:sldChg chg="add del replId">
        <pc:chgData name="michel amigo" userId="e89c6fa087fc999c" providerId="Windows Live" clId="Web-{BF98A4F7-4A80-93AA-1F91-3F57A45779F0}" dt="2025-04-10T09:26:31.137" v="4"/>
        <pc:sldMkLst>
          <pc:docMk/>
          <pc:sldMk cId="3101972061" sldId="302"/>
        </pc:sldMkLst>
      </pc:sldChg>
    </pc:docChg>
  </pc:docChgLst>
  <pc:docChgLst>
    <pc:chgData name="michel amigo" userId="e89c6fa087fc999c" providerId="Windows Live" clId="Web-{5F74B8F0-DAA5-48AA-AA2C-D753853B2093}"/>
    <pc:docChg chg="modSld">
      <pc:chgData name="michel amigo" userId="e89c6fa087fc999c" providerId="Windows Live" clId="Web-{5F74B8F0-DAA5-48AA-AA2C-D753853B2093}" dt="2025-05-15T09:34:27.901" v="948" actId="20577"/>
      <pc:docMkLst>
        <pc:docMk/>
      </pc:docMkLst>
      <pc:sldChg chg="addSp modSp">
        <pc:chgData name="michel amigo" userId="e89c6fa087fc999c" providerId="Windows Live" clId="Web-{5F74B8F0-DAA5-48AA-AA2C-D753853B2093}" dt="2025-05-15T09:34:27.901" v="948" actId="20577"/>
        <pc:sldMkLst>
          <pc:docMk/>
          <pc:sldMk cId="1546286696" sldId="307"/>
        </pc:sldMkLst>
        <pc:spChg chg="add mod">
          <ac:chgData name="michel amigo" userId="e89c6fa087fc999c" providerId="Windows Live" clId="Web-{5F74B8F0-DAA5-48AA-AA2C-D753853B2093}" dt="2025-05-15T09:34:27.901" v="948" actId="20577"/>
          <ac:spMkLst>
            <pc:docMk/>
            <pc:sldMk cId="1546286696" sldId="307"/>
            <ac:spMk id="2" creationId="{FBC901A9-D764-92EC-2B29-2C6074EA48B8}"/>
          </ac:spMkLst>
        </pc:spChg>
        <pc:spChg chg="mod">
          <ac:chgData name="michel amigo" userId="e89c6fa087fc999c" providerId="Windows Live" clId="Web-{5F74B8F0-DAA5-48AA-AA2C-D753853B2093}" dt="2025-05-15T09:18:26.835" v="5" actId="1076"/>
          <ac:spMkLst>
            <pc:docMk/>
            <pc:sldMk cId="1546286696" sldId="307"/>
            <ac:spMk id="3" creationId="{C459C91D-AC2D-49A2-DBFC-7BFB2863A3D1}"/>
          </ac:spMkLst>
        </pc:spChg>
        <pc:spChg chg="mod">
          <ac:chgData name="michel amigo" userId="e89c6fa087fc999c" providerId="Windows Live" clId="Web-{5F74B8F0-DAA5-48AA-AA2C-D753853B2093}" dt="2025-05-15T09:18:26.788" v="1" actId="1076"/>
          <ac:spMkLst>
            <pc:docMk/>
            <pc:sldMk cId="1546286696" sldId="307"/>
            <ac:spMk id="7" creationId="{F260CEDB-D2CD-AAC3-7D83-E6C6C492C5C5}"/>
          </ac:spMkLst>
        </pc:spChg>
        <pc:spChg chg="mod">
          <ac:chgData name="michel amigo" userId="e89c6fa087fc999c" providerId="Windows Live" clId="Web-{5F74B8F0-DAA5-48AA-AA2C-D753853B2093}" dt="2025-05-15T09:18:26.804" v="2" actId="1076"/>
          <ac:spMkLst>
            <pc:docMk/>
            <pc:sldMk cId="1546286696" sldId="307"/>
            <ac:spMk id="8" creationId="{78B340D1-F38A-DCE7-6CEB-70A76960AC91}"/>
          </ac:spMkLst>
        </pc:spChg>
        <pc:spChg chg="mod">
          <ac:chgData name="michel amigo" userId="e89c6fa087fc999c" providerId="Windows Live" clId="Web-{5F74B8F0-DAA5-48AA-AA2C-D753853B2093}" dt="2025-05-15T09:18:26.850" v="6" actId="1076"/>
          <ac:spMkLst>
            <pc:docMk/>
            <pc:sldMk cId="1546286696" sldId="307"/>
            <ac:spMk id="12" creationId="{11B12247-CE0C-39DA-2752-4B2C25111BAF}"/>
          </ac:spMkLst>
        </pc:spChg>
        <pc:spChg chg="mod">
          <ac:chgData name="michel amigo" userId="e89c6fa087fc999c" providerId="Windows Live" clId="Web-{5F74B8F0-DAA5-48AA-AA2C-D753853B2093}" dt="2025-05-15T09:18:26.850" v="7" actId="1076"/>
          <ac:spMkLst>
            <pc:docMk/>
            <pc:sldMk cId="1546286696" sldId="307"/>
            <ac:spMk id="14" creationId="{83B61F31-B1AB-4F16-A9D9-99621C440193}"/>
          </ac:spMkLst>
        </pc:spChg>
        <pc:picChg chg="mod">
          <ac:chgData name="michel amigo" userId="e89c6fa087fc999c" providerId="Windows Live" clId="Web-{5F74B8F0-DAA5-48AA-AA2C-D753853B2093}" dt="2025-05-15T09:18:26.804" v="3" actId="1076"/>
          <ac:picMkLst>
            <pc:docMk/>
            <pc:sldMk cId="1546286696" sldId="307"/>
            <ac:picMk id="9" creationId="{79D4F087-7BE8-FFCC-F1E8-28B78B25063A}"/>
          </ac:picMkLst>
        </pc:picChg>
        <pc:picChg chg="mod">
          <ac:chgData name="michel amigo" userId="e89c6fa087fc999c" providerId="Windows Live" clId="Web-{5F74B8F0-DAA5-48AA-AA2C-D753853B2093}" dt="2025-05-15T09:18:26.819" v="4" actId="1076"/>
          <ac:picMkLst>
            <pc:docMk/>
            <pc:sldMk cId="1546286696" sldId="307"/>
            <ac:picMk id="11" creationId="{9848622D-42B6-3891-D2E1-C2CB0E2C4323}"/>
          </ac:picMkLst>
        </pc:picChg>
        <pc:picChg chg="mod">
          <ac:chgData name="michel amigo" userId="e89c6fa087fc999c" providerId="Windows Live" clId="Web-{5F74B8F0-DAA5-48AA-AA2C-D753853B2093}" dt="2025-05-15T09:18:36.663" v="9" actId="1076"/>
          <ac:picMkLst>
            <pc:docMk/>
            <pc:sldMk cId="1546286696" sldId="307"/>
            <ac:picMk id="16" creationId="{F2E4F897-C80F-A6AD-5BD4-ED55E68BD17C}"/>
          </ac:picMkLst>
        </pc:picChg>
      </pc:sldChg>
    </pc:docChg>
  </pc:docChgLst>
  <pc:docChgLst>
    <pc:chgData name="Brice Gogué-Meunier" userId="0d14b2f8b916df3b" providerId="Windows Live" clId="Web-{79F2EF50-33FB-65F5-9AEE-82A27E9EA1C1}"/>
    <pc:docChg chg="addSld delSld modSld modSection">
      <pc:chgData name="Brice Gogué-Meunier" userId="0d14b2f8b916df3b" providerId="Windows Live" clId="Web-{79F2EF50-33FB-65F5-9AEE-82A27E9EA1C1}" dt="2025-05-15T09:02:43.186" v="1577"/>
      <pc:docMkLst>
        <pc:docMk/>
      </pc:docMkLst>
      <pc:sldChg chg="addSp modSp">
        <pc:chgData name="Brice Gogué-Meunier" userId="0d14b2f8b916df3b" providerId="Windows Live" clId="Web-{79F2EF50-33FB-65F5-9AEE-82A27E9EA1C1}" dt="2025-05-14T15:29:07.097" v="1322" actId="20577"/>
        <pc:sldMkLst>
          <pc:docMk/>
          <pc:sldMk cId="3579299049" sldId="303"/>
        </pc:sldMkLst>
        <pc:spChg chg="mod">
          <ac:chgData name="Brice Gogué-Meunier" userId="0d14b2f8b916df3b" providerId="Windows Live" clId="Web-{79F2EF50-33FB-65F5-9AEE-82A27E9EA1C1}" dt="2025-05-14T15:12:03.488" v="15" actId="1076"/>
          <ac:spMkLst>
            <pc:docMk/>
            <pc:sldMk cId="3579299049" sldId="303"/>
            <ac:spMk id="2" creationId="{603D98EC-8AC3-65E8-DF68-41C13638437B}"/>
          </ac:spMkLst>
        </pc:spChg>
        <pc:spChg chg="add mod">
          <ac:chgData name="Brice Gogué-Meunier" userId="0d14b2f8b916df3b" providerId="Windows Live" clId="Web-{79F2EF50-33FB-65F5-9AEE-82A27E9EA1C1}" dt="2025-05-14T15:29:07.097" v="1322" actId="20577"/>
          <ac:spMkLst>
            <pc:docMk/>
            <pc:sldMk cId="3579299049" sldId="303"/>
            <ac:spMk id="11" creationId="{C64A7764-F618-5FF7-CB90-C2E537B2A18E}"/>
          </ac:spMkLst>
        </pc:spChg>
        <pc:picChg chg="mod">
          <ac:chgData name="Brice Gogué-Meunier" userId="0d14b2f8b916df3b" providerId="Windows Live" clId="Web-{79F2EF50-33FB-65F5-9AEE-82A27E9EA1C1}" dt="2025-05-14T15:12:21.176" v="17" actId="1076"/>
          <ac:picMkLst>
            <pc:docMk/>
            <pc:sldMk cId="3579299049" sldId="303"/>
            <ac:picMk id="6" creationId="{7FACAF8C-E167-D84D-8FD7-1D6D1E162E31}"/>
          </ac:picMkLst>
        </pc:picChg>
        <pc:picChg chg="mod">
          <ac:chgData name="Brice Gogué-Meunier" userId="0d14b2f8b916df3b" providerId="Windows Live" clId="Web-{79F2EF50-33FB-65F5-9AEE-82A27E9EA1C1}" dt="2025-05-14T15:11:55.629" v="14" actId="1076"/>
          <ac:picMkLst>
            <pc:docMk/>
            <pc:sldMk cId="3579299049" sldId="303"/>
            <ac:picMk id="7" creationId="{092A43FA-AB82-F9A7-16CC-326B273F29B3}"/>
          </ac:picMkLst>
        </pc:picChg>
        <pc:picChg chg="mod">
          <ac:chgData name="Brice Gogué-Meunier" userId="0d14b2f8b916df3b" providerId="Windows Live" clId="Web-{79F2EF50-33FB-65F5-9AEE-82A27E9EA1C1}" dt="2025-05-14T15:19:26.173" v="597" actId="1076"/>
          <ac:picMkLst>
            <pc:docMk/>
            <pc:sldMk cId="3579299049" sldId="303"/>
            <ac:picMk id="8" creationId="{EECBF5FD-FCEC-426F-56DE-F81D7294D114}"/>
          </ac:picMkLst>
        </pc:picChg>
        <pc:picChg chg="mod">
          <ac:chgData name="Brice Gogué-Meunier" userId="0d14b2f8b916df3b" providerId="Windows Live" clId="Web-{79F2EF50-33FB-65F5-9AEE-82A27E9EA1C1}" dt="2025-05-14T15:19:28.220" v="598" actId="1076"/>
          <ac:picMkLst>
            <pc:docMk/>
            <pc:sldMk cId="3579299049" sldId="303"/>
            <ac:picMk id="9" creationId="{0F20F89A-2848-A4C2-39E7-5D557EEA9B27}"/>
          </ac:picMkLst>
        </pc:picChg>
      </pc:sldChg>
      <pc:sldChg chg="modSp">
        <pc:chgData name="Brice Gogué-Meunier" userId="0d14b2f8b916df3b" providerId="Windows Live" clId="Web-{79F2EF50-33FB-65F5-9AEE-82A27E9EA1C1}" dt="2025-05-15T06:21:39.299" v="1360" actId="1076"/>
        <pc:sldMkLst>
          <pc:docMk/>
          <pc:sldMk cId="2666227789" sldId="305"/>
        </pc:sldMkLst>
        <pc:spChg chg="mod">
          <ac:chgData name="Brice Gogué-Meunier" userId="0d14b2f8b916df3b" providerId="Windows Live" clId="Web-{79F2EF50-33FB-65F5-9AEE-82A27E9EA1C1}" dt="2025-05-15T06:21:39.299" v="1360" actId="1076"/>
          <ac:spMkLst>
            <pc:docMk/>
            <pc:sldMk cId="2666227789" sldId="305"/>
            <ac:spMk id="13" creationId="{FAB63A3B-AEEB-EB9B-2EB4-C74192B35387}"/>
          </ac:spMkLst>
        </pc:spChg>
      </pc:sldChg>
      <pc:sldChg chg="addSp delSp modSp new">
        <pc:chgData name="Brice Gogué-Meunier" userId="0d14b2f8b916df3b" providerId="Windows Live" clId="Web-{79F2EF50-33FB-65F5-9AEE-82A27E9EA1C1}" dt="2025-05-15T06:44:27.876" v="1384" actId="1076"/>
        <pc:sldMkLst>
          <pc:docMk/>
          <pc:sldMk cId="1261090185" sldId="306"/>
        </pc:sldMkLst>
        <pc:spChg chg="mod">
          <ac:chgData name="Brice Gogué-Meunier" userId="0d14b2f8b916df3b" providerId="Windows Live" clId="Web-{79F2EF50-33FB-65F5-9AEE-82A27E9EA1C1}" dt="2025-05-14T15:25:15.606" v="1027" actId="20577"/>
          <ac:spMkLst>
            <pc:docMk/>
            <pc:sldMk cId="1261090185" sldId="306"/>
            <ac:spMk id="2" creationId="{9BCF9979-FE16-9E2D-597C-F8CBC23BF131}"/>
          </ac:spMkLst>
        </pc:spChg>
        <pc:spChg chg="mod">
          <ac:chgData name="Brice Gogué-Meunier" userId="0d14b2f8b916df3b" providerId="Windows Live" clId="Web-{79F2EF50-33FB-65F5-9AEE-82A27E9EA1C1}" dt="2025-05-14T15:27:54.735" v="1306" actId="20577"/>
          <ac:spMkLst>
            <pc:docMk/>
            <pc:sldMk cId="1261090185" sldId="306"/>
            <ac:spMk id="3" creationId="{683B03B8-E8BA-7E45-2173-DC26CCCF2547}"/>
          </ac:spMkLst>
        </pc:spChg>
        <pc:spChg chg="add mod">
          <ac:chgData name="Brice Gogué-Meunier" userId="0d14b2f8b916df3b" providerId="Windows Live" clId="Web-{79F2EF50-33FB-65F5-9AEE-82A27E9EA1C1}" dt="2025-05-15T06:42:59.889" v="1370" actId="1076"/>
          <ac:spMkLst>
            <pc:docMk/>
            <pc:sldMk cId="1261090185" sldId="306"/>
            <ac:spMk id="7" creationId="{2B6FC3F0-4D65-8B3B-47D3-08D2B2F6069D}"/>
          </ac:spMkLst>
        </pc:spChg>
        <pc:spChg chg="add mod">
          <ac:chgData name="Brice Gogué-Meunier" userId="0d14b2f8b916df3b" providerId="Windows Live" clId="Web-{79F2EF50-33FB-65F5-9AEE-82A27E9EA1C1}" dt="2025-05-15T06:44:27.876" v="1384" actId="1076"/>
          <ac:spMkLst>
            <pc:docMk/>
            <pc:sldMk cId="1261090185" sldId="306"/>
            <ac:spMk id="9" creationId="{92522794-54CD-6F92-2A11-35EC2164E440}"/>
          </ac:spMkLst>
        </pc:spChg>
        <pc:picChg chg="add mod">
          <ac:chgData name="Brice Gogué-Meunier" userId="0d14b2f8b916df3b" providerId="Windows Live" clId="Web-{79F2EF50-33FB-65F5-9AEE-82A27E9EA1C1}" dt="2025-05-15T06:42:25.310" v="1363" actId="1076"/>
          <ac:picMkLst>
            <pc:docMk/>
            <pc:sldMk cId="1261090185" sldId="306"/>
            <ac:picMk id="6" creationId="{35565ADC-8535-1399-D0DE-AD734A33018C}"/>
          </ac:picMkLst>
        </pc:picChg>
      </pc:sldChg>
      <pc:sldChg chg="addSp delSp modSp add del replId">
        <pc:chgData name="Brice Gogué-Meunier" userId="0d14b2f8b916df3b" providerId="Windows Live" clId="Web-{79F2EF50-33FB-65F5-9AEE-82A27E9EA1C1}" dt="2025-05-15T09:02:43.186" v="1577"/>
        <pc:sldMkLst>
          <pc:docMk/>
          <pc:sldMk cId="4209956066" sldId="307"/>
        </pc:sldMkLst>
      </pc:sldChg>
    </pc:docChg>
  </pc:docChgLst>
  <pc:docChgLst>
    <pc:chgData name="Ndéye Fatou FALL" userId="198cc104da85ffbb" providerId="Windows Live" clId="Web-{A20073A6-439B-714C-DAA8-DD2515AFBA79}"/>
    <pc:docChg chg="sldOrd">
      <pc:chgData name="Ndéye Fatou FALL" userId="198cc104da85ffbb" providerId="Windows Live" clId="Web-{A20073A6-439B-714C-DAA8-DD2515AFBA79}" dt="2025-03-27T07:15:30.248" v="0"/>
      <pc:docMkLst>
        <pc:docMk/>
      </pc:docMkLst>
      <pc:sldChg chg="ord">
        <pc:chgData name="Ndéye Fatou FALL" userId="198cc104da85ffbb" providerId="Windows Live" clId="Web-{A20073A6-439B-714C-DAA8-DD2515AFBA79}" dt="2025-03-27T07:15:30.248" v="0"/>
        <pc:sldMkLst>
          <pc:docMk/>
          <pc:sldMk cId="162519489" sldId="262"/>
        </pc:sldMkLst>
      </pc:sldChg>
    </pc:docChg>
  </pc:docChgLst>
  <pc:docChgLst>
    <pc:chgData name="Akram Atouile" userId="d54f35c6555e4497" providerId="Windows Live" clId="Web-{336C1338-296B-7A41-9F1D-FF98D6447DC9}"/>
    <pc:docChg chg="sldOrd">
      <pc:chgData name="Akram Atouile" userId="d54f35c6555e4497" providerId="Windows Live" clId="Web-{336C1338-296B-7A41-9F1D-FF98D6447DC9}" dt="2025-06-04T11:46:55.025" v="0"/>
      <pc:docMkLst>
        <pc:docMk/>
      </pc:docMkLst>
      <pc:sldChg chg="ord">
        <pc:chgData name="Akram Atouile" userId="d54f35c6555e4497" providerId="Windows Live" clId="Web-{336C1338-296B-7A41-9F1D-FF98D6447DC9}" dt="2025-06-04T11:46:55.025" v="0"/>
        <pc:sldMkLst>
          <pc:docMk/>
          <pc:sldMk cId="2574981249" sldId="298"/>
        </pc:sldMkLst>
      </pc:sldChg>
    </pc:docChg>
  </pc:docChgLst>
  <pc:docChgLst>
    <pc:chgData name="michel amigo" userId="e89c6fa087fc999c" providerId="Windows Live" clId="Web-{E2E1A54E-0BF8-7456-9F40-FC0DE6B0FC10}"/>
    <pc:docChg chg="modSld">
      <pc:chgData name="michel amigo" userId="e89c6fa087fc999c" providerId="Windows Live" clId="Web-{E2E1A54E-0BF8-7456-9F40-FC0DE6B0FC10}" dt="2025-05-15T08:54:08.633" v="838" actId="1076"/>
      <pc:docMkLst>
        <pc:docMk/>
      </pc:docMkLst>
      <pc:sldChg chg="addSp modSp">
        <pc:chgData name="michel amigo" userId="e89c6fa087fc999c" providerId="Windows Live" clId="Web-{E2E1A54E-0BF8-7456-9F40-FC0DE6B0FC10}" dt="2025-05-15T08:54:08.633" v="838" actId="1076"/>
        <pc:sldMkLst>
          <pc:docMk/>
          <pc:sldMk cId="73024999" sldId="300"/>
        </pc:sldMkLst>
        <pc:spChg chg="mod">
          <ac:chgData name="michel amigo" userId="e89c6fa087fc999c" providerId="Windows Live" clId="Web-{E2E1A54E-0BF8-7456-9F40-FC0DE6B0FC10}" dt="2025-05-15T08:45:45.741" v="709" actId="20577"/>
          <ac:spMkLst>
            <pc:docMk/>
            <pc:sldMk cId="73024999" sldId="300"/>
            <ac:spMk id="9" creationId="{8BAF21A3-4136-D68E-73BD-8FC6825CC08E}"/>
          </ac:spMkLst>
        </pc:spChg>
        <pc:spChg chg="mod">
          <ac:chgData name="michel amigo" userId="e89c6fa087fc999c" providerId="Windows Live" clId="Web-{E2E1A54E-0BF8-7456-9F40-FC0DE6B0FC10}" dt="2025-05-15T08:48:42.294" v="834" actId="1076"/>
          <ac:spMkLst>
            <pc:docMk/>
            <pc:sldMk cId="73024999" sldId="300"/>
            <ac:spMk id="11" creationId="{63921DB2-1AF4-45F7-DF0C-90211D8C2BD8}"/>
          </ac:spMkLst>
        </pc:spChg>
        <pc:spChg chg="add mod">
          <ac:chgData name="michel amigo" userId="e89c6fa087fc999c" providerId="Windows Live" clId="Web-{E2E1A54E-0BF8-7456-9F40-FC0DE6B0FC10}" dt="2025-05-15T08:35:29.282" v="4"/>
          <ac:spMkLst>
            <pc:docMk/>
            <pc:sldMk cId="73024999" sldId="300"/>
            <ac:spMk id="12" creationId="{A6501DB6-3B14-5D3A-3BF7-FAF9C108EA8B}"/>
          </ac:spMkLst>
        </pc:spChg>
        <pc:spChg chg="add mod">
          <ac:chgData name="michel amigo" userId="e89c6fa087fc999c" providerId="Windows Live" clId="Web-{E2E1A54E-0BF8-7456-9F40-FC0DE6B0FC10}" dt="2025-05-15T08:47:20.572" v="826" actId="20577"/>
          <ac:spMkLst>
            <pc:docMk/>
            <pc:sldMk cId="73024999" sldId="300"/>
            <ac:spMk id="13" creationId="{C67986BA-A796-BAD3-E717-03F41B216841}"/>
          </ac:spMkLst>
        </pc:spChg>
        <pc:spChg chg="add mod">
          <ac:chgData name="michel amigo" userId="e89c6fa087fc999c" providerId="Windows Live" clId="Web-{E2E1A54E-0BF8-7456-9F40-FC0DE6B0FC10}" dt="2025-05-15T08:46:55.587" v="823" actId="20577"/>
          <ac:spMkLst>
            <pc:docMk/>
            <pc:sldMk cId="73024999" sldId="300"/>
            <ac:spMk id="15" creationId="{5343F6BB-5060-EF40-685A-4AC8566CA4E3}"/>
          </ac:spMkLst>
        </pc:spChg>
        <pc:spChg chg="add">
          <ac:chgData name="michel amigo" userId="e89c6fa087fc999c" providerId="Windows Live" clId="Web-{E2E1A54E-0BF8-7456-9F40-FC0DE6B0FC10}" dt="2025-05-15T08:53:44.241" v="835"/>
          <ac:spMkLst>
            <pc:docMk/>
            <pc:sldMk cId="73024999" sldId="300"/>
            <ac:spMk id="16" creationId="{881BB3CD-4446-9A95-DAB7-07AEB331405A}"/>
          </ac:spMkLst>
        </pc:spChg>
        <pc:picChg chg="mod">
          <ac:chgData name="michel amigo" userId="e89c6fa087fc999c" providerId="Windows Live" clId="Web-{E2E1A54E-0BF8-7456-9F40-FC0DE6B0FC10}" dt="2025-05-15T08:45:00.364" v="704" actId="1076"/>
          <ac:picMkLst>
            <pc:docMk/>
            <pc:sldMk cId="73024999" sldId="300"/>
            <ac:picMk id="2" creationId="{8B380412-EE6D-89A1-0E1B-DFFCD3373122}"/>
          </ac:picMkLst>
        </pc:picChg>
        <pc:picChg chg="add mod">
          <ac:chgData name="michel amigo" userId="e89c6fa087fc999c" providerId="Windows Live" clId="Web-{E2E1A54E-0BF8-7456-9F40-FC0DE6B0FC10}" dt="2025-05-15T08:54:08.633" v="838" actId="1076"/>
          <ac:picMkLst>
            <pc:docMk/>
            <pc:sldMk cId="73024999" sldId="300"/>
            <ac:picMk id="17" creationId="{2A681553-262C-ED97-E84D-26539400B2D8}"/>
          </ac:picMkLst>
        </pc:picChg>
      </pc:sldChg>
    </pc:docChg>
  </pc:docChgLst>
  <pc:docChgLst>
    <pc:chgData name="Brice Gogué-Meunier" userId="0d14b2f8b916df3b" providerId="Windows Live" clId="Web-{0CDC9B4E-8A5F-D0DC-111D-86FB3F24F93B}"/>
    <pc:docChg chg="modSld">
      <pc:chgData name="Brice Gogué-Meunier" userId="0d14b2f8b916df3b" providerId="Windows Live" clId="Web-{0CDC9B4E-8A5F-D0DC-111D-86FB3F24F93B}" dt="2025-06-11T07:22:39.482" v="36" actId="20577"/>
      <pc:docMkLst>
        <pc:docMk/>
      </pc:docMkLst>
      <pc:sldChg chg="modSp">
        <pc:chgData name="Brice Gogué-Meunier" userId="0d14b2f8b916df3b" providerId="Windows Live" clId="Web-{0CDC9B4E-8A5F-D0DC-111D-86FB3F24F93B}" dt="2025-06-11T07:22:39.482" v="36" actId="20577"/>
        <pc:sldMkLst>
          <pc:docMk/>
          <pc:sldMk cId="1506651084" sldId="320"/>
        </pc:sldMkLst>
        <pc:spChg chg="mod">
          <ac:chgData name="Brice Gogué-Meunier" userId="0d14b2f8b916df3b" providerId="Windows Live" clId="Web-{0CDC9B4E-8A5F-D0DC-111D-86FB3F24F93B}" dt="2025-06-11T07:22:39.482" v="36" actId="20577"/>
          <ac:spMkLst>
            <pc:docMk/>
            <pc:sldMk cId="1506651084" sldId="320"/>
            <ac:spMk id="9" creationId="{34852115-CFD3-CE9C-2424-BC6A14CA02D2}"/>
          </ac:spMkLst>
        </pc:spChg>
      </pc:sldChg>
    </pc:docChg>
  </pc:docChgLst>
  <pc:docChgLst>
    <pc:chgData name="Sofian Archambault" userId="db12d9d74e99a5d3" providerId="Windows Live" clId="Web-{AC0B8C1B-6C91-C22E-DE57-18CAD4FF42C9}"/>
    <pc:docChg chg="modSld">
      <pc:chgData name="Sofian Archambault" userId="db12d9d74e99a5d3" providerId="Windows Live" clId="Web-{AC0B8C1B-6C91-C22E-DE57-18CAD4FF42C9}" dt="2025-05-16T15:13:50.159" v="98" actId="1076"/>
      <pc:docMkLst>
        <pc:docMk/>
      </pc:docMkLst>
      <pc:sldChg chg="addSp modSp">
        <pc:chgData name="Sofian Archambault" userId="db12d9d74e99a5d3" providerId="Windows Live" clId="Web-{AC0B8C1B-6C91-C22E-DE57-18CAD4FF42C9}" dt="2025-05-16T15:13:50.159" v="98" actId="1076"/>
        <pc:sldMkLst>
          <pc:docMk/>
          <pc:sldMk cId="654345246" sldId="309"/>
        </pc:sldMkLst>
        <pc:spChg chg="add mod">
          <ac:chgData name="Sofian Archambault" userId="db12d9d74e99a5d3" providerId="Windows Live" clId="Web-{AC0B8C1B-6C91-C22E-DE57-18CAD4FF42C9}" dt="2025-05-16T15:02:16.105" v="89" actId="20577"/>
          <ac:spMkLst>
            <pc:docMk/>
            <pc:sldMk cId="654345246" sldId="309"/>
            <ac:spMk id="6" creationId="{870BA22F-0846-4CBC-119E-A970627DD2F2}"/>
          </ac:spMkLst>
        </pc:spChg>
        <pc:spChg chg="mod">
          <ac:chgData name="Sofian Archambault" userId="db12d9d74e99a5d3" providerId="Windows Live" clId="Web-{AC0B8C1B-6C91-C22E-DE57-18CAD4FF42C9}" dt="2025-05-16T15:00:14.176" v="30" actId="20577"/>
          <ac:spMkLst>
            <pc:docMk/>
            <pc:sldMk cId="654345246" sldId="309"/>
            <ac:spMk id="14" creationId="{B4439E07-3241-300A-68DA-37DFF27382B5}"/>
          </ac:spMkLst>
        </pc:spChg>
        <pc:picChg chg="add mod">
          <ac:chgData name="Sofian Archambault" userId="db12d9d74e99a5d3" providerId="Windows Live" clId="Web-{AC0B8C1B-6C91-C22E-DE57-18CAD4FF42C9}" dt="2025-05-16T15:13:50.159" v="98" actId="1076"/>
          <ac:picMkLst>
            <pc:docMk/>
            <pc:sldMk cId="654345246" sldId="309"/>
            <ac:picMk id="7" creationId="{94B895C9-D3AE-23E4-F6D6-22AB537A4E1F}"/>
          </ac:picMkLst>
        </pc:picChg>
        <pc:picChg chg="mod">
          <ac:chgData name="Sofian Archambault" userId="db12d9d74e99a5d3" providerId="Windows Live" clId="Web-{AC0B8C1B-6C91-C22E-DE57-18CAD4FF42C9}" dt="2025-05-16T15:13:42.690" v="96" actId="1076"/>
          <ac:picMkLst>
            <pc:docMk/>
            <pc:sldMk cId="654345246" sldId="309"/>
            <ac:picMk id="11" creationId="{C5EB0F27-E969-D510-A867-51810889F753}"/>
          </ac:picMkLst>
        </pc:picChg>
        <pc:cxnChg chg="mod">
          <ac:chgData name="Sofian Archambault" userId="db12d9d74e99a5d3" providerId="Windows Live" clId="Web-{AC0B8C1B-6C91-C22E-DE57-18CAD4FF42C9}" dt="2025-05-16T15:13:48.018" v="97" actId="1076"/>
          <ac:cxnSpMkLst>
            <pc:docMk/>
            <pc:sldMk cId="654345246" sldId="309"/>
            <ac:cxnSpMk id="15" creationId="{E5ADB2CA-4D0E-7F29-1270-8D95D1CBE15E}"/>
          </ac:cxnSpMkLst>
        </pc:cxnChg>
      </pc:sldChg>
    </pc:docChg>
  </pc:docChgLst>
  <pc:docChgLst>
    <pc:chgData name="Elyas Arfaoui" userId="b68ce78a2a4adbb6" providerId="Windows Live" clId="Web-{F7DF7D80-65BC-53D1-496B-DF4631EA7C65}"/>
    <pc:docChg chg="modSld">
      <pc:chgData name="Elyas Arfaoui" userId="b68ce78a2a4adbb6" providerId="Windows Live" clId="Web-{F7DF7D80-65BC-53D1-496B-DF4631EA7C65}" dt="2025-04-08T15:36:02.526" v="2" actId="1076"/>
      <pc:docMkLst>
        <pc:docMk/>
      </pc:docMkLst>
      <pc:sldChg chg="addSp modSp">
        <pc:chgData name="Elyas Arfaoui" userId="b68ce78a2a4adbb6" providerId="Windows Live" clId="Web-{F7DF7D80-65BC-53D1-496B-DF4631EA7C65}" dt="2025-04-08T15:36:02.526" v="2" actId="1076"/>
        <pc:sldMkLst>
          <pc:docMk/>
          <pc:sldMk cId="2574981249" sldId="298"/>
        </pc:sldMkLst>
        <pc:picChg chg="add mod">
          <ac:chgData name="Elyas Arfaoui" userId="b68ce78a2a4adbb6" providerId="Windows Live" clId="Web-{F7DF7D80-65BC-53D1-496B-DF4631EA7C65}" dt="2025-04-08T15:36:02.526" v="2" actId="1076"/>
          <ac:picMkLst>
            <pc:docMk/>
            <pc:sldMk cId="2574981249" sldId="298"/>
            <ac:picMk id="6" creationId="{141825C2-3436-C866-3035-71EC64DB8CDC}"/>
          </ac:picMkLst>
        </pc:picChg>
      </pc:sldChg>
    </pc:docChg>
  </pc:docChgLst>
  <pc:docChgLst>
    <pc:chgData name="michel amigo" userId="e89c6fa087fc999c" providerId="Windows Live" clId="Web-{44A7A5DB-B0C3-E368-2291-6FC5E58742C8}"/>
    <pc:docChg chg="modSld">
      <pc:chgData name="michel amigo" userId="e89c6fa087fc999c" providerId="Windows Live" clId="Web-{44A7A5DB-B0C3-E368-2291-6FC5E58742C8}" dt="2025-05-15T09:41:02.313" v="3" actId="1076"/>
      <pc:docMkLst>
        <pc:docMk/>
      </pc:docMkLst>
      <pc:sldChg chg="addSp modSp">
        <pc:chgData name="michel amigo" userId="e89c6fa087fc999c" providerId="Windows Live" clId="Web-{44A7A5DB-B0C3-E368-2291-6FC5E58742C8}" dt="2025-05-15T09:41:02.313" v="3" actId="1076"/>
        <pc:sldMkLst>
          <pc:docMk/>
          <pc:sldMk cId="1546286696" sldId="307"/>
        </pc:sldMkLst>
        <pc:spChg chg="add">
          <ac:chgData name="michel amigo" userId="e89c6fa087fc999c" providerId="Windows Live" clId="Web-{44A7A5DB-B0C3-E368-2291-6FC5E58742C8}" dt="2025-05-15T09:40:41.391" v="0"/>
          <ac:spMkLst>
            <pc:docMk/>
            <pc:sldMk cId="1546286696" sldId="307"/>
            <ac:spMk id="6" creationId="{279AD95A-6552-389C-C1BE-DB07D0471BD5}"/>
          </ac:spMkLst>
        </pc:spChg>
        <pc:picChg chg="add mod">
          <ac:chgData name="michel amigo" userId="e89c6fa087fc999c" providerId="Windows Live" clId="Web-{44A7A5DB-B0C3-E368-2291-6FC5E58742C8}" dt="2025-05-15T09:41:02.313" v="3" actId="1076"/>
          <ac:picMkLst>
            <pc:docMk/>
            <pc:sldMk cId="1546286696" sldId="307"/>
            <ac:picMk id="13" creationId="{739ADDEB-5D40-A7FA-403E-FBFD67A0BF11}"/>
          </ac:picMkLst>
        </pc:picChg>
      </pc:sldChg>
    </pc:docChg>
  </pc:docChgLst>
  <pc:docChgLst>
    <pc:chgData name="TIM GRUGRU" userId="f4d65a87c7acd407" providerId="Windows Live" clId="Web-{C6280122-814B-2F38-8E40-38451899CAD7}"/>
    <pc:docChg chg="modSld">
      <pc:chgData name="TIM GRUGRU" userId="f4d65a87c7acd407" providerId="Windows Live" clId="Web-{C6280122-814B-2F38-8E40-38451899CAD7}" dt="2025-05-20T13:50:03.789" v="7"/>
      <pc:docMkLst>
        <pc:docMk/>
      </pc:docMkLst>
      <pc:sldChg chg="addSp delSp modSp">
        <pc:chgData name="TIM GRUGRU" userId="f4d65a87c7acd407" providerId="Windows Live" clId="Web-{C6280122-814B-2F38-8E40-38451899CAD7}" dt="2025-05-20T13:50:03.789" v="7"/>
        <pc:sldMkLst>
          <pc:docMk/>
          <pc:sldMk cId="3579299049" sldId="303"/>
        </pc:sldMkLst>
        <pc:spChg chg="add mod">
          <ac:chgData name="TIM GRUGRU" userId="f4d65a87c7acd407" providerId="Windows Live" clId="Web-{C6280122-814B-2F38-8E40-38451899CAD7}" dt="2025-05-20T13:50:03.789" v="7"/>
          <ac:spMkLst>
            <pc:docMk/>
            <pc:sldMk cId="3579299049" sldId="303"/>
            <ac:spMk id="3" creationId="{43C44471-C47E-CC5D-5541-CC2BDFFC16DF}"/>
          </ac:spMkLst>
        </pc:spChg>
        <pc:picChg chg="add mod ord">
          <ac:chgData name="TIM GRUGRU" userId="f4d65a87c7acd407" providerId="Windows Live" clId="Web-{C6280122-814B-2F38-8E40-38451899CAD7}" dt="2025-05-14T15:07:45.069" v="1" actId="1076"/>
          <ac:picMkLst>
            <pc:docMk/>
            <pc:sldMk cId="3579299049" sldId="303"/>
            <ac:picMk id="6" creationId="{7FACAF8C-E167-D84D-8FD7-1D6D1E162E31}"/>
          </ac:picMkLst>
        </pc:picChg>
        <pc:picChg chg="add mod">
          <ac:chgData name="TIM GRUGRU" userId="f4d65a87c7acd407" providerId="Windows Live" clId="Web-{C6280122-814B-2F38-8E40-38451899CAD7}" dt="2025-05-14T15:08:34.805" v="3" actId="1076"/>
          <ac:picMkLst>
            <pc:docMk/>
            <pc:sldMk cId="3579299049" sldId="303"/>
            <ac:picMk id="7" creationId="{092A43FA-AB82-F9A7-16CC-326B273F29B3}"/>
          </ac:picMkLst>
        </pc:picChg>
        <pc:picChg chg="add mod">
          <ac:chgData name="TIM GRUGRU" userId="f4d65a87c7acd407" providerId="Windows Live" clId="Web-{C6280122-814B-2F38-8E40-38451899CAD7}" dt="2025-05-14T15:09:21.151" v="4"/>
          <ac:picMkLst>
            <pc:docMk/>
            <pc:sldMk cId="3579299049" sldId="303"/>
            <ac:picMk id="8" creationId="{EECBF5FD-FCEC-426F-56DE-F81D7294D114}"/>
          </ac:picMkLst>
        </pc:picChg>
        <pc:picChg chg="add mod">
          <ac:chgData name="TIM GRUGRU" userId="f4d65a87c7acd407" providerId="Windows Live" clId="Web-{C6280122-814B-2F38-8E40-38451899CAD7}" dt="2025-05-14T15:09:59.183" v="5"/>
          <ac:picMkLst>
            <pc:docMk/>
            <pc:sldMk cId="3579299049" sldId="303"/>
            <ac:picMk id="9" creationId="{0F20F89A-2848-A4C2-39E7-5D557EEA9B27}"/>
          </ac:picMkLst>
        </pc:picChg>
      </pc:sldChg>
    </pc:docChg>
  </pc:docChgLst>
  <pc:docChgLst>
    <pc:chgData name="michel amigo" userId="e89c6fa087fc999c" providerId="Windows Live" clId="Web-{CA90FD6D-666A-D831-0210-909041730FA3}"/>
    <pc:docChg chg="modSld">
      <pc:chgData name="michel amigo" userId="e89c6fa087fc999c" providerId="Windows Live" clId="Web-{CA90FD6D-666A-D831-0210-909041730FA3}" dt="2025-06-11T12:45:44.119" v="11" actId="20577"/>
      <pc:docMkLst>
        <pc:docMk/>
      </pc:docMkLst>
      <pc:sldChg chg="modSp">
        <pc:chgData name="michel amigo" userId="e89c6fa087fc999c" providerId="Windows Live" clId="Web-{CA90FD6D-666A-D831-0210-909041730FA3}" dt="2025-06-11T12:32:35.860" v="5" actId="14100"/>
        <pc:sldMkLst>
          <pc:docMk/>
          <pc:sldMk cId="73024999" sldId="300"/>
        </pc:sldMkLst>
        <pc:spChg chg="mod">
          <ac:chgData name="michel amigo" userId="e89c6fa087fc999c" providerId="Windows Live" clId="Web-{CA90FD6D-666A-D831-0210-909041730FA3}" dt="2025-06-11T12:32:35.860" v="5" actId="14100"/>
          <ac:spMkLst>
            <pc:docMk/>
            <pc:sldMk cId="73024999" sldId="300"/>
            <ac:spMk id="15" creationId="{5343F6BB-5060-EF40-685A-4AC8566CA4E3}"/>
          </ac:spMkLst>
        </pc:spChg>
      </pc:sldChg>
      <pc:sldChg chg="modSp">
        <pc:chgData name="michel amigo" userId="e89c6fa087fc999c" providerId="Windows Live" clId="Web-{CA90FD6D-666A-D831-0210-909041730FA3}" dt="2025-06-11T12:45:44.119" v="11" actId="20577"/>
        <pc:sldMkLst>
          <pc:docMk/>
          <pc:sldMk cId="1546286696" sldId="307"/>
        </pc:sldMkLst>
        <pc:spChg chg="mod">
          <ac:chgData name="michel amigo" userId="e89c6fa087fc999c" providerId="Windows Live" clId="Web-{CA90FD6D-666A-D831-0210-909041730FA3}" dt="2025-06-11T12:44:05.913" v="9" actId="20577"/>
          <ac:spMkLst>
            <pc:docMk/>
            <pc:sldMk cId="1546286696" sldId="307"/>
            <ac:spMk id="2" creationId="{FBC901A9-D764-92EC-2B29-2C6074EA48B8}"/>
          </ac:spMkLst>
        </pc:spChg>
        <pc:spChg chg="mod">
          <ac:chgData name="michel amigo" userId="e89c6fa087fc999c" providerId="Windows Live" clId="Web-{CA90FD6D-666A-D831-0210-909041730FA3}" dt="2025-06-11T12:45:44.119" v="11" actId="20577"/>
          <ac:spMkLst>
            <pc:docMk/>
            <pc:sldMk cId="1546286696" sldId="307"/>
            <ac:spMk id="20" creationId="{8EFC433D-37DF-1344-26DB-150FBA929D43}"/>
          </ac:spMkLst>
        </pc:spChg>
      </pc:sldChg>
    </pc:docChg>
  </pc:docChgLst>
  <pc:docChgLst>
    <pc:chgData name="Akram Atouile" userId="d54f35c6555e4497" providerId="Windows Live" clId="Web-{2EE1B2C5-6214-8C42-F2C5-61E8CF1D7C3D}"/>
    <pc:docChg chg="addSld modSld sldOrd modSection">
      <pc:chgData name="Akram Atouile" userId="d54f35c6555e4497" providerId="Windows Live" clId="Web-{2EE1B2C5-6214-8C42-F2C5-61E8CF1D7C3D}" dt="2025-05-22T09:32:17.047" v="500"/>
      <pc:docMkLst>
        <pc:docMk/>
      </pc:docMkLst>
      <pc:sldChg chg="ord">
        <pc:chgData name="Akram Atouile" userId="d54f35c6555e4497" providerId="Windows Live" clId="Web-{2EE1B2C5-6214-8C42-F2C5-61E8CF1D7C3D}" dt="2025-05-22T09:28:07.007" v="418"/>
        <pc:sldMkLst>
          <pc:docMk/>
          <pc:sldMk cId="2666227789" sldId="305"/>
        </pc:sldMkLst>
      </pc:sldChg>
      <pc:sldChg chg="addSp delSp modSp">
        <pc:chgData name="Akram Atouile" userId="d54f35c6555e4497" providerId="Windows Live" clId="Web-{2EE1B2C5-6214-8C42-F2C5-61E8CF1D7C3D}" dt="2025-05-22T09:32:17.047" v="500"/>
        <pc:sldMkLst>
          <pc:docMk/>
          <pc:sldMk cId="3937012370" sldId="310"/>
        </pc:sldMkLst>
        <pc:spChg chg="mod">
          <ac:chgData name="Akram Atouile" userId="d54f35c6555e4497" providerId="Windows Live" clId="Web-{2EE1B2C5-6214-8C42-F2C5-61E8CF1D7C3D}" dt="2025-05-22T09:22:11.025" v="5" actId="20577"/>
          <ac:spMkLst>
            <pc:docMk/>
            <pc:sldMk cId="3937012370" sldId="310"/>
            <ac:spMk id="2" creationId="{7204838A-12F0-EC3A-A74C-AF30EE07BF42}"/>
          </ac:spMkLst>
        </pc:spChg>
        <pc:spChg chg="mod">
          <ac:chgData name="Akram Atouile" userId="d54f35c6555e4497" providerId="Windows Live" clId="Web-{2EE1B2C5-6214-8C42-F2C5-61E8CF1D7C3D}" dt="2025-05-22T09:28:44.117" v="446" actId="20577"/>
          <ac:spMkLst>
            <pc:docMk/>
            <pc:sldMk cId="3937012370" sldId="310"/>
            <ac:spMk id="3" creationId="{CF76F104-E077-76F3-1F81-12032C70B878}"/>
          </ac:spMkLst>
        </pc:spChg>
        <pc:picChg chg="add mod modCrop">
          <ac:chgData name="Akram Atouile" userId="d54f35c6555e4497" providerId="Windows Live" clId="Web-{2EE1B2C5-6214-8C42-F2C5-61E8CF1D7C3D}" dt="2025-05-22T09:31:11.294" v="486" actId="1076"/>
          <ac:picMkLst>
            <pc:docMk/>
            <pc:sldMk cId="3937012370" sldId="310"/>
            <ac:picMk id="6" creationId="{4408FC06-AADA-42BB-61B1-856F4323EE47}"/>
          </ac:picMkLst>
        </pc:picChg>
        <pc:picChg chg="add mod modCrop">
          <ac:chgData name="Akram Atouile" userId="d54f35c6555e4497" providerId="Windows Live" clId="Web-{2EE1B2C5-6214-8C42-F2C5-61E8CF1D7C3D}" dt="2025-05-22T09:31:09.748" v="485" actId="1076"/>
          <ac:picMkLst>
            <pc:docMk/>
            <pc:sldMk cId="3937012370" sldId="310"/>
            <ac:picMk id="7" creationId="{6530D9A7-E945-2C46-3298-99FC21592B94}"/>
          </ac:picMkLst>
        </pc:picChg>
        <pc:picChg chg="add mod modCrop">
          <ac:chgData name="Akram Atouile" userId="d54f35c6555e4497" providerId="Windows Live" clId="Web-{2EE1B2C5-6214-8C42-F2C5-61E8CF1D7C3D}" dt="2025-05-22T09:28:47.258" v="448" actId="1076"/>
          <ac:picMkLst>
            <pc:docMk/>
            <pc:sldMk cId="3937012370" sldId="310"/>
            <ac:picMk id="8" creationId="{C625C176-8FD9-506D-29BB-1B3C207B72A3}"/>
          </ac:picMkLst>
        </pc:picChg>
        <pc:cxnChg chg="add mod">
          <ac:chgData name="Akram Atouile" userId="d54f35c6555e4497" providerId="Windows Live" clId="Web-{2EE1B2C5-6214-8C42-F2C5-61E8CF1D7C3D}" dt="2025-05-22T09:31:18.420" v="488" actId="14100"/>
          <ac:cxnSpMkLst>
            <pc:docMk/>
            <pc:sldMk cId="3937012370" sldId="310"/>
            <ac:cxnSpMk id="10" creationId="{6B2CC74E-67B5-617B-CDC8-4F61868DDAD9}"/>
          </ac:cxnSpMkLst>
        </pc:cxnChg>
      </pc:sldChg>
      <pc:sldChg chg="add replId">
        <pc:chgData name="Akram Atouile" userId="d54f35c6555e4497" providerId="Windows Live" clId="Web-{2EE1B2C5-6214-8C42-F2C5-61E8CF1D7C3D}" dt="2025-05-22T09:22:05.369" v="0"/>
        <pc:sldMkLst>
          <pc:docMk/>
          <pc:sldMk cId="998342634" sldId="313"/>
        </pc:sldMkLst>
      </pc:sldChg>
    </pc:docChg>
  </pc:docChgLst>
  <pc:docChgLst>
    <pc:chgData name="Sofian Archambault" userId="db12d9d74e99a5d3" providerId="Windows Live" clId="Web-{960F5FB5-FCB2-B160-DDA9-9C82DC8BDC08}"/>
    <pc:docChg chg="modSld">
      <pc:chgData name="Sofian Archambault" userId="db12d9d74e99a5d3" providerId="Windows Live" clId="Web-{960F5FB5-FCB2-B160-DDA9-9C82DC8BDC08}" dt="2025-05-16T15:19:10.207" v="177" actId="14100"/>
      <pc:docMkLst>
        <pc:docMk/>
      </pc:docMkLst>
      <pc:sldChg chg="addSp delSp modSp">
        <pc:chgData name="Sofian Archambault" userId="db12d9d74e99a5d3" providerId="Windows Live" clId="Web-{960F5FB5-FCB2-B160-DDA9-9C82DC8BDC08}" dt="2025-05-16T15:19:10.207" v="177" actId="14100"/>
        <pc:sldMkLst>
          <pc:docMk/>
          <pc:sldMk cId="654345246" sldId="309"/>
        </pc:sldMkLst>
        <pc:spChg chg="mod">
          <ac:chgData name="Sofian Archambault" userId="db12d9d74e99a5d3" providerId="Windows Live" clId="Web-{960F5FB5-FCB2-B160-DDA9-9C82DC8BDC08}" dt="2025-05-16T15:19:00.628" v="174" actId="20577"/>
          <ac:spMkLst>
            <pc:docMk/>
            <pc:sldMk cId="654345246" sldId="309"/>
            <ac:spMk id="6" creationId="{870BA22F-0846-4CBC-119E-A970627DD2F2}"/>
          </ac:spMkLst>
        </pc:spChg>
        <pc:spChg chg="add mod">
          <ac:chgData name="Sofian Archambault" userId="db12d9d74e99a5d3" providerId="Windows Live" clId="Web-{960F5FB5-FCB2-B160-DDA9-9C82DC8BDC08}" dt="2025-05-16T15:16:57.280" v="168" actId="1076"/>
          <ac:spMkLst>
            <pc:docMk/>
            <pc:sldMk cId="654345246" sldId="309"/>
            <ac:spMk id="12" creationId="{86EA3D97-AA6A-DC48-ADFC-970ECB248581}"/>
          </ac:spMkLst>
        </pc:spChg>
        <pc:picChg chg="mod">
          <ac:chgData name="Sofian Archambault" userId="db12d9d74e99a5d3" providerId="Windows Live" clId="Web-{960F5FB5-FCB2-B160-DDA9-9C82DC8BDC08}" dt="2025-05-16T15:15:47.091" v="148" actId="1076"/>
          <ac:picMkLst>
            <pc:docMk/>
            <pc:sldMk cId="654345246" sldId="309"/>
            <ac:picMk id="7" creationId="{94B895C9-D3AE-23E4-F6D6-22AB537A4E1F}"/>
          </ac:picMkLst>
        </pc:picChg>
        <pc:picChg chg="add mod ord">
          <ac:chgData name="Sofian Archambault" userId="db12d9d74e99a5d3" providerId="Windows Live" clId="Web-{960F5FB5-FCB2-B160-DDA9-9C82DC8BDC08}" dt="2025-05-16T15:18:58.409" v="172" actId="1076"/>
          <ac:picMkLst>
            <pc:docMk/>
            <pc:sldMk cId="654345246" sldId="309"/>
            <ac:picMk id="13" creationId="{BDE1C58A-39F4-0224-82CD-283D8CBC3A21}"/>
          </ac:picMkLst>
        </pc:picChg>
        <pc:cxnChg chg="add mod">
          <ac:chgData name="Sofian Archambault" userId="db12d9d74e99a5d3" providerId="Windows Live" clId="Web-{960F5FB5-FCB2-B160-DDA9-9C82DC8BDC08}" dt="2025-05-16T15:15:59.122" v="153" actId="1076"/>
          <ac:cxnSpMkLst>
            <pc:docMk/>
            <pc:sldMk cId="654345246" sldId="309"/>
            <ac:cxnSpMk id="8" creationId="{B7683974-4A65-DFC2-1182-8DFCB3549EF7}"/>
          </ac:cxnSpMkLst>
        </pc:cxnChg>
        <pc:cxnChg chg="mod">
          <ac:chgData name="Sofian Archambault" userId="db12d9d74e99a5d3" providerId="Windows Live" clId="Web-{960F5FB5-FCB2-B160-DDA9-9C82DC8BDC08}" dt="2025-05-16T15:15:49.497" v="149" actId="1076"/>
          <ac:cxnSpMkLst>
            <pc:docMk/>
            <pc:sldMk cId="654345246" sldId="309"/>
            <ac:cxnSpMk id="15" creationId="{E5ADB2CA-4D0E-7F29-1270-8D95D1CBE15E}"/>
          </ac:cxnSpMkLst>
        </pc:cxnChg>
        <pc:cxnChg chg="add mod">
          <ac:chgData name="Sofian Archambault" userId="db12d9d74e99a5d3" providerId="Windows Live" clId="Web-{960F5FB5-FCB2-B160-DDA9-9C82DC8BDC08}" dt="2025-05-16T15:19:10.207" v="177" actId="14100"/>
          <ac:cxnSpMkLst>
            <pc:docMk/>
            <pc:sldMk cId="654345246" sldId="309"/>
            <ac:cxnSpMk id="16" creationId="{5F02E280-CF1B-9647-DADD-D5E11DD99348}"/>
          </ac:cxnSpMkLst>
        </pc:cxnChg>
      </pc:sldChg>
    </pc:docChg>
  </pc:docChgLst>
  <pc:docChgLst>
    <pc:chgData name="Brice Gogué-Meunier" userId="0d14b2f8b916df3b" providerId="Windows Live" clId="Web-{EC379994-FBA5-302B-1EC0-BB10EFA151BC}"/>
    <pc:docChg chg="modSld">
      <pc:chgData name="Brice Gogué-Meunier" userId="0d14b2f8b916df3b" providerId="Windows Live" clId="Web-{EC379994-FBA5-302B-1EC0-BB10EFA151BC}" dt="2025-03-27T14:06:11.149" v="7" actId="20577"/>
      <pc:docMkLst>
        <pc:docMk/>
      </pc:docMkLst>
      <pc:sldChg chg="modSp">
        <pc:chgData name="Brice Gogué-Meunier" userId="0d14b2f8b916df3b" providerId="Windows Live" clId="Web-{EC379994-FBA5-302B-1EC0-BB10EFA151BC}" dt="2025-03-27T14:06:11.149" v="7" actId="20577"/>
        <pc:sldMkLst>
          <pc:docMk/>
          <pc:sldMk cId="2767424389" sldId="289"/>
        </pc:sldMkLst>
      </pc:sldChg>
    </pc:docChg>
  </pc:docChgLst>
  <pc:docChgLst>
    <pc:chgData name="Brice Gogué-Meunier" userId="0d14b2f8b916df3b" providerId="Windows Live" clId="Web-{2371BC14-076C-9FC5-163A-83068BDE7EE5}"/>
    <pc:docChg chg="addSld modSld sldOrd modSection">
      <pc:chgData name="Brice Gogué-Meunier" userId="0d14b2f8b916df3b" providerId="Windows Live" clId="Web-{2371BC14-076C-9FC5-163A-83068BDE7EE5}" dt="2025-05-14T06:54:24.334" v="36" actId="20577"/>
      <pc:docMkLst>
        <pc:docMk/>
      </pc:docMkLst>
      <pc:sldChg chg="ord">
        <pc:chgData name="Brice Gogué-Meunier" userId="0d14b2f8b916df3b" providerId="Windows Live" clId="Web-{2371BC14-076C-9FC5-163A-83068BDE7EE5}" dt="2025-05-14T06:53:41.629" v="0"/>
        <pc:sldMkLst>
          <pc:docMk/>
          <pc:sldMk cId="2574981249" sldId="298"/>
        </pc:sldMkLst>
      </pc:sldChg>
      <pc:sldChg chg="delSp modSp add ord replId">
        <pc:chgData name="Brice Gogué-Meunier" userId="0d14b2f8b916df3b" providerId="Windows Live" clId="Web-{2371BC14-076C-9FC5-163A-83068BDE7EE5}" dt="2025-05-14T06:54:24.334" v="36" actId="20577"/>
        <pc:sldMkLst>
          <pc:docMk/>
          <pc:sldMk cId="3579299049" sldId="303"/>
        </pc:sldMkLst>
        <pc:spChg chg="mod">
          <ac:chgData name="Brice Gogué-Meunier" userId="0d14b2f8b916df3b" providerId="Windows Live" clId="Web-{2371BC14-076C-9FC5-163A-83068BDE7EE5}" dt="2025-05-14T06:54:09.787" v="34" actId="20577"/>
          <ac:spMkLst>
            <pc:docMk/>
            <pc:sldMk cId="3579299049" sldId="303"/>
            <ac:spMk id="2" creationId="{603D98EC-8AC3-65E8-DF68-41C13638437B}"/>
          </ac:spMkLst>
        </pc:spChg>
      </pc:sldChg>
    </pc:docChg>
  </pc:docChgLst>
  <pc:docChgLst>
    <pc:chgData name="Baptiste Monget" userId="dcb48374e8be4b16" providerId="LiveId" clId="{EEB04C8F-35E4-45C0-BBB5-303FD7B5AEBF}"/>
    <pc:docChg chg="undo custSel addSld modSld sldOrd addSection modSection">
      <pc:chgData name="Baptiste Monget" userId="dcb48374e8be4b16" providerId="LiveId" clId="{EEB04C8F-35E4-45C0-BBB5-303FD7B5AEBF}" dt="2025-04-10T09:51:26.384" v="1009"/>
      <pc:docMkLst>
        <pc:docMk/>
      </pc:docMkLst>
      <pc:sldChg chg="addSp modSp mod">
        <pc:chgData name="Baptiste Monget" userId="dcb48374e8be4b16" providerId="LiveId" clId="{EEB04C8F-35E4-45C0-BBB5-303FD7B5AEBF}" dt="2025-04-10T09:42:12.142" v="597" actId="20577"/>
        <pc:sldMkLst>
          <pc:docMk/>
          <pc:sldMk cId="4235611116" sldId="257"/>
        </pc:sldMkLst>
        <pc:spChg chg="add mod">
          <ac:chgData name="Baptiste Monget" userId="dcb48374e8be4b16" providerId="LiveId" clId="{EEB04C8F-35E4-45C0-BBB5-303FD7B5AEBF}" dt="2025-04-10T09:42:00.202" v="589" actId="108"/>
          <ac:spMkLst>
            <pc:docMk/>
            <pc:sldMk cId="4235611116" sldId="257"/>
            <ac:spMk id="4" creationId="{29275E12-93EF-C767-FDD5-04361D0B345A}"/>
          </ac:spMkLst>
        </pc:spChg>
        <pc:spChg chg="add mod">
          <ac:chgData name="Baptiste Monget" userId="dcb48374e8be4b16" providerId="LiveId" clId="{EEB04C8F-35E4-45C0-BBB5-303FD7B5AEBF}" dt="2025-04-10T09:41:45.914" v="584" actId="20577"/>
          <ac:spMkLst>
            <pc:docMk/>
            <pc:sldMk cId="4235611116" sldId="257"/>
            <ac:spMk id="6" creationId="{B0188A84-EBA2-10F8-B124-6B405FE662FB}"/>
          </ac:spMkLst>
        </pc:spChg>
        <pc:spChg chg="mod">
          <ac:chgData name="Baptiste Monget" userId="dcb48374e8be4b16" providerId="LiveId" clId="{EEB04C8F-35E4-45C0-BBB5-303FD7B5AEBF}" dt="2025-04-07T13:21:41.832" v="2" actId="1076"/>
          <ac:spMkLst>
            <pc:docMk/>
            <pc:sldMk cId="4235611116" sldId="257"/>
            <ac:spMk id="7" creationId="{52270700-6407-E3C3-0A05-2843E97F50BB}"/>
          </ac:spMkLst>
        </pc:spChg>
        <pc:spChg chg="add mod">
          <ac:chgData name="Baptiste Monget" userId="dcb48374e8be4b16" providerId="LiveId" clId="{EEB04C8F-35E4-45C0-BBB5-303FD7B5AEBF}" dt="2025-04-10T09:42:09.297" v="591" actId="1076"/>
          <ac:spMkLst>
            <pc:docMk/>
            <pc:sldMk cId="4235611116" sldId="257"/>
            <ac:spMk id="8" creationId="{691A4D6B-D616-8F76-DDAB-93899FAA992A}"/>
          </ac:spMkLst>
        </pc:spChg>
        <pc:spChg chg="add mod">
          <ac:chgData name="Baptiste Monget" userId="dcb48374e8be4b16" providerId="LiveId" clId="{EEB04C8F-35E4-45C0-BBB5-303FD7B5AEBF}" dt="2025-04-10T09:42:12.142" v="597" actId="20577"/>
          <ac:spMkLst>
            <pc:docMk/>
            <pc:sldMk cId="4235611116" sldId="257"/>
            <ac:spMk id="9" creationId="{B37B9431-8E8C-79F5-B45F-8202DBF1AEFE}"/>
          </ac:spMkLst>
        </pc:spChg>
      </pc:sldChg>
      <pc:sldChg chg="addSp delSp modSp new mod modClrScheme chgLayout">
        <pc:chgData name="Baptiste Monget" userId="dcb48374e8be4b16" providerId="LiveId" clId="{EEB04C8F-35E4-45C0-BBB5-303FD7B5AEBF}" dt="2025-04-07T13:22:58.342" v="43" actId="1076"/>
        <pc:sldMkLst>
          <pc:docMk/>
          <pc:sldMk cId="2619239522" sldId="295"/>
        </pc:sldMkLst>
        <pc:spChg chg="mod ord">
          <ac:chgData name="Baptiste Monget" userId="dcb48374e8be4b16" providerId="LiveId" clId="{EEB04C8F-35E4-45C0-BBB5-303FD7B5AEBF}" dt="2025-04-07T13:22:13.378" v="18" actId="700"/>
          <ac:spMkLst>
            <pc:docMk/>
            <pc:sldMk cId="2619239522" sldId="295"/>
            <ac:spMk id="4" creationId="{ABFD17DE-7402-7A95-FDDD-B42C170E41A9}"/>
          </ac:spMkLst>
        </pc:spChg>
        <pc:spChg chg="mod ord">
          <ac:chgData name="Baptiste Monget" userId="dcb48374e8be4b16" providerId="LiveId" clId="{EEB04C8F-35E4-45C0-BBB5-303FD7B5AEBF}" dt="2025-04-07T13:22:13.378" v="18" actId="700"/>
          <ac:spMkLst>
            <pc:docMk/>
            <pc:sldMk cId="2619239522" sldId="295"/>
            <ac:spMk id="5" creationId="{7497D093-B765-1716-CEB8-089BB25B20BB}"/>
          </ac:spMkLst>
        </pc:spChg>
        <pc:spChg chg="add mod">
          <ac:chgData name="Baptiste Monget" userId="dcb48374e8be4b16" providerId="LiveId" clId="{EEB04C8F-35E4-45C0-BBB5-303FD7B5AEBF}" dt="2025-04-07T13:22:58.342" v="43" actId="1076"/>
          <ac:spMkLst>
            <pc:docMk/>
            <pc:sldMk cId="2619239522" sldId="295"/>
            <ac:spMk id="6" creationId="{FB4F3918-820E-5F86-F611-EF362444E70F}"/>
          </ac:spMkLst>
        </pc:spChg>
        <pc:spChg chg="add mod ord">
          <ac:chgData name="Baptiste Monget" userId="dcb48374e8be4b16" providerId="LiveId" clId="{EEB04C8F-35E4-45C0-BBB5-303FD7B5AEBF}" dt="2025-04-07T13:22:30.031" v="29" actId="20577"/>
          <ac:spMkLst>
            <pc:docMk/>
            <pc:sldMk cId="2619239522" sldId="295"/>
            <ac:spMk id="10" creationId="{26AE5672-29A4-BA2E-CC9F-003C1C5DA636}"/>
          </ac:spMkLst>
        </pc:spChg>
      </pc:sldChg>
      <pc:sldChg chg="modSp add mod">
        <pc:chgData name="Baptiste Monget" userId="dcb48374e8be4b16" providerId="LiveId" clId="{EEB04C8F-35E4-45C0-BBB5-303FD7B5AEBF}" dt="2025-04-07T13:23:26.569" v="53" actId="20577"/>
        <pc:sldMkLst>
          <pc:docMk/>
          <pc:sldMk cId="583272165" sldId="296"/>
        </pc:sldMkLst>
        <pc:spChg chg="mod">
          <ac:chgData name="Baptiste Monget" userId="dcb48374e8be4b16" providerId="LiveId" clId="{EEB04C8F-35E4-45C0-BBB5-303FD7B5AEBF}" dt="2025-04-07T13:23:23.086" v="46" actId="20577"/>
          <ac:spMkLst>
            <pc:docMk/>
            <pc:sldMk cId="583272165" sldId="296"/>
            <ac:spMk id="6" creationId="{2452026B-53E5-2280-35A4-581AED415314}"/>
          </ac:spMkLst>
        </pc:spChg>
        <pc:spChg chg="mod">
          <ac:chgData name="Baptiste Monget" userId="dcb48374e8be4b16" providerId="LiveId" clId="{EEB04C8F-35E4-45C0-BBB5-303FD7B5AEBF}" dt="2025-04-07T13:23:26.569" v="53" actId="20577"/>
          <ac:spMkLst>
            <pc:docMk/>
            <pc:sldMk cId="583272165" sldId="296"/>
            <ac:spMk id="10" creationId="{744ECAB8-EED3-7570-9B15-E1884D63C7EF}"/>
          </ac:spMkLst>
        </pc:spChg>
      </pc:sldChg>
      <pc:sldChg chg="addSp delSp modSp mod">
        <pc:chgData name="Baptiste Monget" userId="dcb48374e8be4b16" providerId="LiveId" clId="{EEB04C8F-35E4-45C0-BBB5-303FD7B5AEBF}" dt="2025-04-08T11:56:35.424" v="573" actId="20577"/>
        <pc:sldMkLst>
          <pc:docMk/>
          <pc:sldMk cId="2854534143" sldId="297"/>
        </pc:sldMkLst>
        <pc:spChg chg="mod">
          <ac:chgData name="Baptiste Monget" userId="dcb48374e8be4b16" providerId="LiveId" clId="{EEB04C8F-35E4-45C0-BBB5-303FD7B5AEBF}" dt="2025-04-08T11:43:20.984" v="78" actId="20577"/>
          <ac:spMkLst>
            <pc:docMk/>
            <pc:sldMk cId="2854534143" sldId="297"/>
            <ac:spMk id="2" creationId="{594FA427-3B23-BEC1-59C6-541C8E36CC4A}"/>
          </ac:spMkLst>
        </pc:spChg>
        <pc:spChg chg="add mod">
          <ac:chgData name="Baptiste Monget" userId="dcb48374e8be4b16" providerId="LiveId" clId="{EEB04C8F-35E4-45C0-BBB5-303FD7B5AEBF}" dt="2025-04-08T11:55:19.709" v="531" actId="14100"/>
          <ac:spMkLst>
            <pc:docMk/>
            <pc:sldMk cId="2854534143" sldId="297"/>
            <ac:spMk id="11" creationId="{B1017394-9252-0F55-D202-4D8BE4FA5CD9}"/>
          </ac:spMkLst>
        </pc:spChg>
        <pc:spChg chg="add mod">
          <ac:chgData name="Baptiste Monget" userId="dcb48374e8be4b16" providerId="LiveId" clId="{EEB04C8F-35E4-45C0-BBB5-303FD7B5AEBF}" dt="2025-04-08T11:46:44.164" v="194" actId="1076"/>
          <ac:spMkLst>
            <pc:docMk/>
            <pc:sldMk cId="2854534143" sldId="297"/>
            <ac:spMk id="17" creationId="{B1400658-B55C-1D8F-AAC5-B82DF97B0E5A}"/>
          </ac:spMkLst>
        </pc:spChg>
        <pc:spChg chg="add mod">
          <ac:chgData name="Baptiste Monget" userId="dcb48374e8be4b16" providerId="LiveId" clId="{EEB04C8F-35E4-45C0-BBB5-303FD7B5AEBF}" dt="2025-04-08T11:53:22.752" v="369" actId="20577"/>
          <ac:spMkLst>
            <pc:docMk/>
            <pc:sldMk cId="2854534143" sldId="297"/>
            <ac:spMk id="18" creationId="{105FC06F-B9FC-110D-5471-91E18D601CE1}"/>
          </ac:spMkLst>
        </pc:spChg>
        <pc:spChg chg="add mod">
          <ac:chgData name="Baptiste Monget" userId="dcb48374e8be4b16" providerId="LiveId" clId="{EEB04C8F-35E4-45C0-BBB5-303FD7B5AEBF}" dt="2025-04-08T11:56:35.424" v="573" actId="20577"/>
          <ac:spMkLst>
            <pc:docMk/>
            <pc:sldMk cId="2854534143" sldId="297"/>
            <ac:spMk id="21" creationId="{CC082DAB-3C4D-554A-C77D-2C0F6229CDAF}"/>
          </ac:spMkLst>
        </pc:spChg>
        <pc:spChg chg="add mod">
          <ac:chgData name="Baptiste Monget" userId="dcb48374e8be4b16" providerId="LiveId" clId="{EEB04C8F-35E4-45C0-BBB5-303FD7B5AEBF}" dt="2025-04-08T11:53:45.926" v="373" actId="14100"/>
          <ac:spMkLst>
            <pc:docMk/>
            <pc:sldMk cId="2854534143" sldId="297"/>
            <ac:spMk id="22" creationId="{B9BA1B4B-D146-11C1-043A-230EFD76EE7F}"/>
          </ac:spMkLst>
        </pc:spChg>
        <pc:spChg chg="add mod">
          <ac:chgData name="Baptiste Monget" userId="dcb48374e8be4b16" providerId="LiveId" clId="{EEB04C8F-35E4-45C0-BBB5-303FD7B5AEBF}" dt="2025-04-08T11:54:14.744" v="422" actId="1076"/>
          <ac:spMkLst>
            <pc:docMk/>
            <pc:sldMk cId="2854534143" sldId="297"/>
            <ac:spMk id="23" creationId="{274AC22A-3FBF-2FD2-7EFE-A5034B884383}"/>
          </ac:spMkLst>
        </pc:spChg>
        <pc:spChg chg="add mod">
          <ac:chgData name="Baptiste Monget" userId="dcb48374e8be4b16" providerId="LiveId" clId="{EEB04C8F-35E4-45C0-BBB5-303FD7B5AEBF}" dt="2025-04-08T11:55:11.799" v="530" actId="1076"/>
          <ac:spMkLst>
            <pc:docMk/>
            <pc:sldMk cId="2854534143" sldId="297"/>
            <ac:spMk id="24" creationId="{8C0F1ECD-8855-61DD-0D29-1B3739925A67}"/>
          </ac:spMkLst>
        </pc:spChg>
        <pc:picChg chg="add mod ord modCrop">
          <ac:chgData name="Baptiste Monget" userId="dcb48374e8be4b16" providerId="LiveId" clId="{EEB04C8F-35E4-45C0-BBB5-303FD7B5AEBF}" dt="2025-04-08T11:45:54.553" v="117" actId="167"/>
          <ac:picMkLst>
            <pc:docMk/>
            <pc:sldMk cId="2854534143" sldId="297"/>
            <ac:picMk id="7" creationId="{616FD885-50E4-064F-C1F5-EA285EE9B63F}"/>
          </ac:picMkLst>
        </pc:picChg>
        <pc:picChg chg="add mod modCrop">
          <ac:chgData name="Baptiste Monget" userId="dcb48374e8be4b16" providerId="LiveId" clId="{EEB04C8F-35E4-45C0-BBB5-303FD7B5AEBF}" dt="2025-04-08T11:45:08.646" v="108" actId="1076"/>
          <ac:picMkLst>
            <pc:docMk/>
            <pc:sldMk cId="2854534143" sldId="297"/>
            <ac:picMk id="8" creationId="{CE62B284-68B1-906F-0DFA-26D4FD62DAEB}"/>
          </ac:picMkLst>
        </pc:picChg>
        <pc:picChg chg="add mod modCrop">
          <ac:chgData name="Baptiste Monget" userId="dcb48374e8be4b16" providerId="LiveId" clId="{EEB04C8F-35E4-45C0-BBB5-303FD7B5AEBF}" dt="2025-04-08T11:45:02.103" v="107" actId="1076"/>
          <ac:picMkLst>
            <pc:docMk/>
            <pc:sldMk cId="2854534143" sldId="297"/>
            <ac:picMk id="10" creationId="{27D70EA6-7741-E510-576B-7D45CECFC577}"/>
          </ac:picMkLst>
        </pc:picChg>
        <pc:cxnChg chg="add mod">
          <ac:chgData name="Baptiste Monget" userId="dcb48374e8be4b16" providerId="LiveId" clId="{EEB04C8F-35E4-45C0-BBB5-303FD7B5AEBF}" dt="2025-04-08T11:46:02.999" v="118" actId="1582"/>
          <ac:cxnSpMkLst>
            <pc:docMk/>
            <pc:sldMk cId="2854534143" sldId="297"/>
            <ac:cxnSpMk id="13" creationId="{209B4F99-710B-2374-76F0-DABDDFEBA310}"/>
          </ac:cxnSpMkLst>
        </pc:cxnChg>
        <pc:cxnChg chg="add mod">
          <ac:chgData name="Baptiste Monget" userId="dcb48374e8be4b16" providerId="LiveId" clId="{EEB04C8F-35E4-45C0-BBB5-303FD7B5AEBF}" dt="2025-04-08T11:46:10.428" v="121" actId="14100"/>
          <ac:cxnSpMkLst>
            <pc:docMk/>
            <pc:sldMk cId="2854534143" sldId="297"/>
            <ac:cxnSpMk id="15" creationId="{13689D64-69F4-10D5-A4C1-9FB817B25069}"/>
          </ac:cxnSpMkLst>
        </pc:cxnChg>
        <pc:cxnChg chg="add mod">
          <ac:chgData name="Baptiste Monget" userId="dcb48374e8be4b16" providerId="LiveId" clId="{EEB04C8F-35E4-45C0-BBB5-303FD7B5AEBF}" dt="2025-04-08T11:47:10.831" v="206" actId="14100"/>
          <ac:cxnSpMkLst>
            <pc:docMk/>
            <pc:sldMk cId="2854534143" sldId="297"/>
            <ac:cxnSpMk id="19" creationId="{5D2C177C-C70A-ACE5-22D3-29C2BE134D94}"/>
          </ac:cxnSpMkLst>
        </pc:cxnChg>
      </pc:sldChg>
      <pc:sldChg chg="addSp delSp modSp new mod modClrScheme chgLayout modNotesTx">
        <pc:chgData name="Baptiste Monget" userId="dcb48374e8be4b16" providerId="LiveId" clId="{EEB04C8F-35E4-45C0-BBB5-303FD7B5AEBF}" dt="2025-04-10T09:51:26.384" v="1009"/>
        <pc:sldMkLst>
          <pc:docMk/>
          <pc:sldMk cId="690806622" sldId="301"/>
        </pc:sldMkLst>
      </pc:sldChg>
      <pc:sldChg chg="modSp add mod ord">
        <pc:chgData name="Baptiste Monget" userId="dcb48374e8be4b16" providerId="LiveId" clId="{EEB04C8F-35E4-45C0-BBB5-303FD7B5AEBF}" dt="2025-04-10T09:42:52.067" v="611" actId="20577"/>
        <pc:sldMkLst>
          <pc:docMk/>
          <pc:sldMk cId="3857454201" sldId="302"/>
        </pc:sldMkLst>
        <pc:spChg chg="mod">
          <ac:chgData name="Baptiste Monget" userId="dcb48374e8be4b16" providerId="LiveId" clId="{EEB04C8F-35E4-45C0-BBB5-303FD7B5AEBF}" dt="2025-04-10T09:42:47.329" v="605" actId="20577"/>
          <ac:spMkLst>
            <pc:docMk/>
            <pc:sldMk cId="3857454201" sldId="302"/>
            <ac:spMk id="6" creationId="{D54350EB-F927-F454-FC80-BAF5995CC3F5}"/>
          </ac:spMkLst>
        </pc:spChg>
        <pc:spChg chg="mod">
          <ac:chgData name="Baptiste Monget" userId="dcb48374e8be4b16" providerId="LiveId" clId="{EEB04C8F-35E4-45C0-BBB5-303FD7B5AEBF}" dt="2025-04-10T09:42:52.067" v="611" actId="20577"/>
          <ac:spMkLst>
            <pc:docMk/>
            <pc:sldMk cId="3857454201" sldId="302"/>
            <ac:spMk id="10" creationId="{F2165D35-F3EB-F761-2F08-496BA3D1D6C8}"/>
          </ac:spMkLst>
        </pc:spChg>
      </pc:sldChg>
    </pc:docChg>
  </pc:docChgLst>
  <pc:docChgLst>
    <pc:chgData name="Brice Gogué-Meunier" userId="0d14b2f8b916df3b" providerId="Windows Live" clId="Web-{7139836B-01D8-95BE-A5CD-2D86F6D586E1}"/>
    <pc:docChg chg="addSld modSld sldOrd addSection modSection">
      <pc:chgData name="Brice Gogué-Meunier" userId="0d14b2f8b916df3b" providerId="Windows Live" clId="Web-{7139836B-01D8-95BE-A5CD-2D86F6D586E1}" dt="2025-06-10T06:27:46.578" v="1765" actId="20577"/>
      <pc:docMkLst>
        <pc:docMk/>
      </pc:docMkLst>
      <pc:sldChg chg="ord">
        <pc:chgData name="Brice Gogué-Meunier" userId="0d14b2f8b916df3b" providerId="Windows Live" clId="Web-{7139836B-01D8-95BE-A5CD-2D86F6D586E1}" dt="2025-06-06T14:43:01.584" v="0"/>
        <pc:sldMkLst>
          <pc:docMk/>
          <pc:sldMk cId="4269199805" sldId="314"/>
        </pc:sldMkLst>
      </pc:sldChg>
      <pc:sldChg chg="addSp delSp modSp add ord replId">
        <pc:chgData name="Brice Gogué-Meunier" userId="0d14b2f8b916df3b" providerId="Windows Live" clId="Web-{7139836B-01D8-95BE-A5CD-2D86F6D586E1}" dt="2025-06-06T15:22:21.782" v="1673" actId="14100"/>
        <pc:sldMkLst>
          <pc:docMk/>
          <pc:sldMk cId="3896310266" sldId="319"/>
        </pc:sldMkLst>
        <pc:spChg chg="add mod">
          <ac:chgData name="Brice Gogué-Meunier" userId="0d14b2f8b916df3b" providerId="Windows Live" clId="Web-{7139836B-01D8-95BE-A5CD-2D86F6D586E1}" dt="2025-06-06T14:53:38.400" v="445" actId="14100"/>
          <ac:spMkLst>
            <pc:docMk/>
            <pc:sldMk cId="3896310266" sldId="319"/>
            <ac:spMk id="3" creationId="{EB2CED2E-5D1F-185F-5620-D197101222A3}"/>
          </ac:spMkLst>
        </pc:spChg>
        <pc:spChg chg="add del mod">
          <ac:chgData name="Brice Gogué-Meunier" userId="0d14b2f8b916df3b" providerId="Windows Live" clId="Web-{7139836B-01D8-95BE-A5CD-2D86F6D586E1}" dt="2025-06-06T15:15:45.910" v="1423"/>
          <ac:spMkLst>
            <pc:docMk/>
            <pc:sldMk cId="3896310266" sldId="319"/>
            <ac:spMk id="7" creationId="{16C0E222-2C12-924C-57DF-D199200D1B0F}"/>
          </ac:spMkLst>
        </pc:spChg>
        <pc:spChg chg="add mod">
          <ac:chgData name="Brice Gogué-Meunier" userId="0d14b2f8b916df3b" providerId="Windows Live" clId="Web-{7139836B-01D8-95BE-A5CD-2D86F6D586E1}" dt="2025-06-06T15:20:57.311" v="1670" actId="14100"/>
          <ac:spMkLst>
            <pc:docMk/>
            <pc:sldMk cId="3896310266" sldId="319"/>
            <ac:spMk id="9" creationId="{D1BB9C9D-AD6F-7471-B35B-999538C82455}"/>
          </ac:spMkLst>
        </pc:spChg>
        <pc:spChg chg="del mod">
          <ac:chgData name="Brice Gogué-Meunier" userId="0d14b2f8b916df3b" providerId="Windows Live" clId="Web-{7139836B-01D8-95BE-A5CD-2D86F6D586E1}" dt="2025-06-06T14:43:32.116" v="13"/>
          <ac:spMkLst>
            <pc:docMk/>
            <pc:sldMk cId="3896310266" sldId="319"/>
            <ac:spMk id="11" creationId="{9632CF5F-CDF3-A4A6-116B-469A036B4DD8}"/>
          </ac:spMkLst>
        </pc:spChg>
        <pc:spChg chg="del mod">
          <ac:chgData name="Brice Gogué-Meunier" userId="0d14b2f8b916df3b" providerId="Windows Live" clId="Web-{7139836B-01D8-95BE-A5CD-2D86F6D586E1}" dt="2025-06-06T14:43:26.866" v="10"/>
          <ac:spMkLst>
            <pc:docMk/>
            <pc:sldMk cId="3896310266" sldId="319"/>
            <ac:spMk id="13" creationId="{40F2B6AD-5691-228E-8570-77EB4E8A8463}"/>
          </ac:spMkLst>
        </pc:spChg>
        <pc:spChg chg="del mod">
          <ac:chgData name="Brice Gogué-Meunier" userId="0d14b2f8b916df3b" providerId="Windows Live" clId="Web-{7139836B-01D8-95BE-A5CD-2D86F6D586E1}" dt="2025-06-06T14:43:21.678" v="6"/>
          <ac:spMkLst>
            <pc:docMk/>
            <pc:sldMk cId="3896310266" sldId="319"/>
            <ac:spMk id="17" creationId="{077096A5-F121-7A4D-AA8F-9D66D5F7FC4D}"/>
          </ac:spMkLst>
        </pc:spChg>
        <pc:spChg chg="add del mod">
          <ac:chgData name="Brice Gogué-Meunier" userId="0d14b2f8b916df3b" providerId="Windows Live" clId="Web-{7139836B-01D8-95BE-A5CD-2D86F6D586E1}" dt="2025-06-06T14:51:48.428" v="315"/>
          <ac:spMkLst>
            <pc:docMk/>
            <pc:sldMk cId="3896310266" sldId="319"/>
            <ac:spMk id="18" creationId="{3184DF58-E0B5-CEA7-3E54-D455DB70826E}"/>
          </ac:spMkLst>
        </pc:spChg>
        <pc:spChg chg="add del mod">
          <ac:chgData name="Brice Gogué-Meunier" userId="0d14b2f8b916df3b" providerId="Windows Live" clId="Web-{7139836B-01D8-95BE-A5CD-2D86F6D586E1}" dt="2025-06-06T15:15:48.160" v="1426"/>
          <ac:spMkLst>
            <pc:docMk/>
            <pc:sldMk cId="3896310266" sldId="319"/>
            <ac:spMk id="20" creationId="{463DFCD8-B31A-4609-A6C8-CB8B58897A90}"/>
          </ac:spMkLst>
        </pc:spChg>
        <pc:spChg chg="add mod">
          <ac:chgData name="Brice Gogué-Meunier" userId="0d14b2f8b916df3b" providerId="Windows Live" clId="Web-{7139836B-01D8-95BE-A5CD-2D86F6D586E1}" dt="2025-06-06T15:22:21.782" v="1673" actId="14100"/>
          <ac:spMkLst>
            <pc:docMk/>
            <pc:sldMk cId="3896310266" sldId="319"/>
            <ac:spMk id="22" creationId="{9705A176-8142-CBDB-1F6D-8F1602F2955B}"/>
          </ac:spMkLst>
        </pc:spChg>
        <pc:spChg chg="add mod">
          <ac:chgData name="Brice Gogué-Meunier" userId="0d14b2f8b916df3b" providerId="Windows Live" clId="Web-{7139836B-01D8-95BE-A5CD-2D86F6D586E1}" dt="2025-06-06T15:21:13.108" v="1672" actId="1076"/>
          <ac:spMkLst>
            <pc:docMk/>
            <pc:sldMk cId="3896310266" sldId="319"/>
            <ac:spMk id="23" creationId="{796D395D-9313-6CC1-8589-0A3DE3042D24}"/>
          </ac:spMkLst>
        </pc:spChg>
        <pc:picChg chg="del">
          <ac:chgData name="Brice Gogué-Meunier" userId="0d14b2f8b916df3b" providerId="Windows Live" clId="Web-{7139836B-01D8-95BE-A5CD-2D86F6D586E1}" dt="2025-06-06T14:43:16.490" v="2"/>
          <ac:picMkLst>
            <pc:docMk/>
            <pc:sldMk cId="3896310266" sldId="319"/>
            <ac:picMk id="6" creationId="{410A1938-5C57-1F48-8F4B-255B535E5AC1}"/>
          </ac:picMkLst>
        </pc:picChg>
        <pc:picChg chg="add mod modCrop">
          <ac:chgData name="Brice Gogué-Meunier" userId="0d14b2f8b916df3b" providerId="Windows Live" clId="Web-{7139836B-01D8-95BE-A5CD-2D86F6D586E1}" dt="2025-06-06T14:54:23.105" v="459"/>
          <ac:picMkLst>
            <pc:docMk/>
            <pc:sldMk cId="3896310266" sldId="319"/>
            <ac:picMk id="8" creationId="{0B4D2A87-2B92-0332-F8B1-FD1B173181B9}"/>
          </ac:picMkLst>
        </pc:picChg>
        <pc:picChg chg="del">
          <ac:chgData name="Brice Gogué-Meunier" userId="0d14b2f8b916df3b" providerId="Windows Live" clId="Web-{7139836B-01D8-95BE-A5CD-2D86F6D586E1}" dt="2025-06-06T14:43:32.147" v="14"/>
          <ac:picMkLst>
            <pc:docMk/>
            <pc:sldMk cId="3896310266" sldId="319"/>
            <ac:picMk id="10" creationId="{7BE4B491-0441-895F-FD0E-C7EE418B53A6}"/>
          </ac:picMkLst>
        </pc:picChg>
        <pc:picChg chg="add mod modCrop">
          <ac:chgData name="Brice Gogué-Meunier" userId="0d14b2f8b916df3b" providerId="Windows Live" clId="Web-{7139836B-01D8-95BE-A5CD-2D86F6D586E1}" dt="2025-06-06T15:18:42.681" v="1612" actId="1076"/>
          <ac:picMkLst>
            <pc:docMk/>
            <pc:sldMk cId="3896310266" sldId="319"/>
            <ac:picMk id="12" creationId="{D1BFFF8B-4A05-B6B7-4567-4D04FF278950}"/>
          </ac:picMkLst>
        </pc:picChg>
        <pc:picChg chg="del">
          <ac:chgData name="Brice Gogué-Meunier" userId="0d14b2f8b916df3b" providerId="Windows Live" clId="Web-{7139836B-01D8-95BE-A5CD-2D86F6D586E1}" dt="2025-06-06T14:43:18.115" v="5"/>
          <ac:picMkLst>
            <pc:docMk/>
            <pc:sldMk cId="3896310266" sldId="319"/>
            <ac:picMk id="14" creationId="{ED2B76A5-E0A2-D4EF-08C8-2DC3EBDBFFCB}"/>
          </ac:picMkLst>
        </pc:picChg>
        <pc:picChg chg="del">
          <ac:chgData name="Brice Gogué-Meunier" userId="0d14b2f8b916df3b" providerId="Windows Live" clId="Web-{7139836B-01D8-95BE-A5CD-2D86F6D586E1}" dt="2025-06-06T14:43:17.287" v="3"/>
          <ac:picMkLst>
            <pc:docMk/>
            <pc:sldMk cId="3896310266" sldId="319"/>
            <ac:picMk id="15" creationId="{519C5DB8-2F0E-33AC-B98B-FF62E10FA9E8}"/>
          </ac:picMkLst>
        </pc:picChg>
        <pc:picChg chg="del">
          <ac:chgData name="Brice Gogué-Meunier" userId="0d14b2f8b916df3b" providerId="Windows Live" clId="Web-{7139836B-01D8-95BE-A5CD-2D86F6D586E1}" dt="2025-06-06T14:43:22.069" v="7"/>
          <ac:picMkLst>
            <pc:docMk/>
            <pc:sldMk cId="3896310266" sldId="319"/>
            <ac:picMk id="16" creationId="{FA70F413-AF3E-C714-F223-EA247CCB1545}"/>
          </ac:picMkLst>
        </pc:picChg>
        <pc:picChg chg="add del mod">
          <ac:chgData name="Brice Gogué-Meunier" userId="0d14b2f8b916df3b" providerId="Windows Live" clId="Web-{7139836B-01D8-95BE-A5CD-2D86F6D586E1}" dt="2025-06-06T15:15:46.285" v="1424"/>
          <ac:picMkLst>
            <pc:docMk/>
            <pc:sldMk cId="3896310266" sldId="319"/>
            <ac:picMk id="19" creationId="{261C66DD-9AFD-019B-6639-AEA11B32987E}"/>
          </ac:picMkLst>
        </pc:picChg>
        <pc:picChg chg="add mod">
          <ac:chgData name="Brice Gogué-Meunier" userId="0d14b2f8b916df3b" providerId="Windows Live" clId="Web-{7139836B-01D8-95BE-A5CD-2D86F6D586E1}" dt="2025-06-06T15:18:30.150" v="1600" actId="14100"/>
          <ac:picMkLst>
            <pc:docMk/>
            <pc:sldMk cId="3896310266" sldId="319"/>
            <ac:picMk id="21" creationId="{28BE5266-3393-6E70-B4CD-CF1FB4D6C511}"/>
          </ac:picMkLst>
        </pc:picChg>
      </pc:sldChg>
      <pc:sldChg chg="addSp delSp modSp new ord">
        <pc:chgData name="Brice Gogué-Meunier" userId="0d14b2f8b916df3b" providerId="Windows Live" clId="Web-{7139836B-01D8-95BE-A5CD-2D86F6D586E1}" dt="2025-06-06T15:12:39.795" v="1412"/>
        <pc:sldMkLst>
          <pc:docMk/>
          <pc:sldMk cId="1506651084" sldId="320"/>
        </pc:sldMkLst>
        <pc:spChg chg="del">
          <ac:chgData name="Brice Gogué-Meunier" userId="0d14b2f8b916df3b" providerId="Windows Live" clId="Web-{7139836B-01D8-95BE-A5CD-2D86F6D586E1}" dt="2025-06-06T14:56:31.203" v="634"/>
          <ac:spMkLst>
            <pc:docMk/>
            <pc:sldMk cId="1506651084" sldId="320"/>
            <ac:spMk id="2" creationId="{539B20AE-EC81-ED36-91BB-5FDA3009C659}"/>
          </ac:spMkLst>
        </pc:spChg>
        <pc:spChg chg="del">
          <ac:chgData name="Brice Gogué-Meunier" userId="0d14b2f8b916df3b" providerId="Windows Live" clId="Web-{7139836B-01D8-95BE-A5CD-2D86F6D586E1}" dt="2025-06-06T14:56:32.937" v="635"/>
          <ac:spMkLst>
            <pc:docMk/>
            <pc:sldMk cId="1506651084" sldId="320"/>
            <ac:spMk id="3" creationId="{25F1A1BA-8D78-DA1D-7111-02ED00660B34}"/>
          </ac:spMkLst>
        </pc:spChg>
        <pc:spChg chg="add mod">
          <ac:chgData name="Brice Gogué-Meunier" userId="0d14b2f8b916df3b" providerId="Windows Live" clId="Web-{7139836B-01D8-95BE-A5CD-2D86F6D586E1}" dt="2025-06-06T14:56:38.843" v="638" actId="20577"/>
          <ac:spMkLst>
            <pc:docMk/>
            <pc:sldMk cId="1506651084" sldId="320"/>
            <ac:spMk id="7" creationId="{CEAC8032-F95F-EC37-FBE9-8815D64483F6}"/>
          </ac:spMkLst>
        </pc:spChg>
        <pc:spChg chg="add mod">
          <ac:chgData name="Brice Gogué-Meunier" userId="0d14b2f8b916df3b" providerId="Windows Live" clId="Web-{7139836B-01D8-95BE-A5CD-2D86F6D586E1}" dt="2025-06-06T14:58:51.676" v="776" actId="1076"/>
          <ac:spMkLst>
            <pc:docMk/>
            <pc:sldMk cId="1506651084" sldId="320"/>
            <ac:spMk id="9" creationId="{34852115-CFD3-CE9C-2424-BC6A14CA02D2}"/>
          </ac:spMkLst>
        </pc:spChg>
      </pc:sldChg>
      <pc:sldChg chg="addSp delSp modSp new ord">
        <pc:chgData name="Brice Gogué-Meunier" userId="0d14b2f8b916df3b" providerId="Windows Live" clId="Web-{7139836B-01D8-95BE-A5CD-2D86F6D586E1}" dt="2025-06-06T15:12:55.671" v="1418" actId="20577"/>
        <pc:sldMkLst>
          <pc:docMk/>
          <pc:sldMk cId="295759762" sldId="321"/>
        </pc:sldMkLst>
        <pc:spChg chg="del">
          <ac:chgData name="Brice Gogué-Meunier" userId="0d14b2f8b916df3b" providerId="Windows Live" clId="Web-{7139836B-01D8-95BE-A5CD-2D86F6D586E1}" dt="2025-06-06T14:59:00.738" v="778"/>
          <ac:spMkLst>
            <pc:docMk/>
            <pc:sldMk cId="295759762" sldId="321"/>
            <ac:spMk id="2" creationId="{D9DB64C5-AEF9-7FE6-1BAE-773FC53676F7}"/>
          </ac:spMkLst>
        </pc:spChg>
        <pc:spChg chg="del">
          <ac:chgData name="Brice Gogué-Meunier" userId="0d14b2f8b916df3b" providerId="Windows Live" clId="Web-{7139836B-01D8-95BE-A5CD-2D86F6D586E1}" dt="2025-06-06T14:59:01.004" v="779"/>
          <ac:spMkLst>
            <pc:docMk/>
            <pc:sldMk cId="295759762" sldId="321"/>
            <ac:spMk id="3" creationId="{51AAA81A-C082-FC4A-7CBA-B2F7B6CFE30C}"/>
          </ac:spMkLst>
        </pc:spChg>
        <pc:spChg chg="add mod">
          <ac:chgData name="Brice Gogué-Meunier" userId="0d14b2f8b916df3b" providerId="Windows Live" clId="Web-{7139836B-01D8-95BE-A5CD-2D86F6D586E1}" dt="2025-06-06T14:59:16.395" v="793" actId="14100"/>
          <ac:spMkLst>
            <pc:docMk/>
            <pc:sldMk cId="295759762" sldId="321"/>
            <ac:spMk id="7" creationId="{7D38BE72-CA85-9FB5-0972-E9E9ED2C0CB0}"/>
          </ac:spMkLst>
        </pc:spChg>
        <pc:spChg chg="add mod">
          <ac:chgData name="Brice Gogué-Meunier" userId="0d14b2f8b916df3b" providerId="Windows Live" clId="Web-{7139836B-01D8-95BE-A5CD-2D86F6D586E1}" dt="2025-06-06T15:12:55.671" v="1418" actId="20577"/>
          <ac:spMkLst>
            <pc:docMk/>
            <pc:sldMk cId="295759762" sldId="321"/>
            <ac:spMk id="9" creationId="{70985FD6-B250-0487-012E-E43648C59F03}"/>
          </ac:spMkLst>
        </pc:spChg>
        <pc:picChg chg="add del mod modCrop">
          <ac:chgData name="Brice Gogué-Meunier" userId="0d14b2f8b916df3b" providerId="Windows Live" clId="Web-{7139836B-01D8-95BE-A5CD-2D86F6D586E1}" dt="2025-06-06T15:03:51.341" v="912"/>
          <ac:picMkLst>
            <pc:docMk/>
            <pc:sldMk cId="295759762" sldId="321"/>
            <ac:picMk id="10" creationId="{72168C54-3ECD-F491-85A1-A856143A42C9}"/>
          </ac:picMkLst>
        </pc:picChg>
        <pc:picChg chg="add mod">
          <ac:chgData name="Brice Gogué-Meunier" userId="0d14b2f8b916df3b" providerId="Windows Live" clId="Web-{7139836B-01D8-95BE-A5CD-2D86F6D586E1}" dt="2025-06-06T15:04:30.046" v="1012" actId="1076"/>
          <ac:picMkLst>
            <pc:docMk/>
            <pc:sldMk cId="295759762" sldId="321"/>
            <ac:picMk id="11" creationId="{C3712041-9253-F74B-4D40-1B6CE80E179A}"/>
          </ac:picMkLst>
        </pc:picChg>
      </pc:sldChg>
      <pc:sldChg chg="addSp delSp modSp add ord replId">
        <pc:chgData name="Brice Gogué-Meunier" userId="0d14b2f8b916df3b" providerId="Windows Live" clId="Web-{7139836B-01D8-95BE-A5CD-2D86F6D586E1}" dt="2025-06-06T15:13:14.984" v="1419" actId="20577"/>
        <pc:sldMkLst>
          <pc:docMk/>
          <pc:sldMk cId="1205604326" sldId="322"/>
        </pc:sldMkLst>
        <pc:spChg chg="mod">
          <ac:chgData name="Brice Gogué-Meunier" userId="0d14b2f8b916df3b" providerId="Windows Live" clId="Web-{7139836B-01D8-95BE-A5CD-2D86F6D586E1}" dt="2025-06-06T15:04:43.253" v="1015" actId="20577"/>
          <ac:spMkLst>
            <pc:docMk/>
            <pc:sldMk cId="1205604326" sldId="322"/>
            <ac:spMk id="7" creationId="{D7E93D0F-EA2F-9F77-824F-661315AEE79B}"/>
          </ac:spMkLst>
        </pc:spChg>
        <pc:spChg chg="mod">
          <ac:chgData name="Brice Gogué-Meunier" userId="0d14b2f8b916df3b" providerId="Windows Live" clId="Web-{7139836B-01D8-95BE-A5CD-2D86F6D586E1}" dt="2025-06-06T15:13:14.984" v="1419" actId="20577"/>
          <ac:spMkLst>
            <pc:docMk/>
            <pc:sldMk cId="1205604326" sldId="322"/>
            <ac:spMk id="9" creationId="{8286FA5F-1DB0-41E2-B557-6454FF19DFAD}"/>
          </ac:spMkLst>
        </pc:spChg>
        <pc:picChg chg="add mod">
          <ac:chgData name="Brice Gogué-Meunier" userId="0d14b2f8b916df3b" providerId="Windows Live" clId="Web-{7139836B-01D8-95BE-A5CD-2D86F6D586E1}" dt="2025-06-06T15:08:27.569" v="1338" actId="1076"/>
          <ac:picMkLst>
            <pc:docMk/>
            <pc:sldMk cId="1205604326" sldId="322"/>
            <ac:picMk id="2" creationId="{7EB80518-319C-DCC0-BF3A-4201FF793385}"/>
          </ac:picMkLst>
        </pc:picChg>
        <pc:picChg chg="del">
          <ac:chgData name="Brice Gogué-Meunier" userId="0d14b2f8b916df3b" providerId="Windows Live" clId="Web-{7139836B-01D8-95BE-A5CD-2D86F6D586E1}" dt="2025-06-06T15:04:41.218" v="1014"/>
          <ac:picMkLst>
            <pc:docMk/>
            <pc:sldMk cId="1205604326" sldId="322"/>
            <ac:picMk id="11" creationId="{58CA9A01-5815-5002-684A-182F65B7AC85}"/>
          </ac:picMkLst>
        </pc:picChg>
      </pc:sldChg>
      <pc:sldChg chg="addSp delSp modSp add replId">
        <pc:chgData name="Brice Gogué-Meunier" userId="0d14b2f8b916df3b" providerId="Windows Live" clId="Web-{7139836B-01D8-95BE-A5CD-2D86F6D586E1}" dt="2025-06-10T06:27:46.578" v="1765" actId="20577"/>
        <pc:sldMkLst>
          <pc:docMk/>
          <pc:sldMk cId="1883520294" sldId="323"/>
        </pc:sldMkLst>
        <pc:spChg chg="add del mod">
          <ac:chgData name="Brice Gogué-Meunier" userId="0d14b2f8b916df3b" providerId="Windows Live" clId="Web-{7139836B-01D8-95BE-A5CD-2D86F6D586E1}" dt="2025-06-06T15:22:40.189" v="1680"/>
          <ac:spMkLst>
            <pc:docMk/>
            <pc:sldMk cId="1883520294" sldId="323"/>
            <ac:spMk id="2" creationId="{C87BC10A-4F24-503D-F2A0-382DD96624FD}"/>
          </ac:spMkLst>
        </pc:spChg>
        <pc:spChg chg="mod">
          <ac:chgData name="Brice Gogué-Meunier" userId="0d14b2f8b916df3b" providerId="Windows Live" clId="Web-{7139836B-01D8-95BE-A5CD-2D86F6D586E1}" dt="2025-06-06T15:19:07.838" v="1625" actId="14100"/>
          <ac:spMkLst>
            <pc:docMk/>
            <pc:sldMk cId="1883520294" sldId="323"/>
            <ac:spMk id="3" creationId="{4E63D6AA-6DD2-4FAF-DA89-A419F3CD64A1}"/>
          </ac:spMkLst>
        </pc:spChg>
        <pc:spChg chg="add mod">
          <ac:chgData name="Brice Gogué-Meunier" userId="0d14b2f8b916df3b" providerId="Windows Live" clId="Web-{7139836B-01D8-95BE-A5CD-2D86F6D586E1}" dt="2025-06-06T15:24:00.848" v="1759"/>
          <ac:spMkLst>
            <pc:docMk/>
            <pc:sldMk cId="1883520294" sldId="323"/>
            <ac:spMk id="6" creationId="{EBE4B781-F72C-DF5D-A30A-A694B1A09E38}"/>
          </ac:spMkLst>
        </pc:spChg>
        <pc:spChg chg="mod">
          <ac:chgData name="Brice Gogué-Meunier" userId="0d14b2f8b916df3b" providerId="Windows Live" clId="Web-{7139836B-01D8-95BE-A5CD-2D86F6D586E1}" dt="2025-06-06T15:22:53.736" v="1684" actId="1076"/>
          <ac:spMkLst>
            <pc:docMk/>
            <pc:sldMk cId="1883520294" sldId="323"/>
            <ac:spMk id="7" creationId="{1E33C07B-4D00-7CD2-AA2D-89D453C35226}"/>
          </ac:spMkLst>
        </pc:spChg>
        <pc:spChg chg="del">
          <ac:chgData name="Brice Gogué-Meunier" userId="0d14b2f8b916df3b" providerId="Windows Live" clId="Web-{7139836B-01D8-95BE-A5CD-2D86F6D586E1}" dt="2025-06-06T15:18:48.400" v="1614"/>
          <ac:spMkLst>
            <pc:docMk/>
            <pc:sldMk cId="1883520294" sldId="323"/>
            <ac:spMk id="9" creationId="{1C541AA4-0A1C-2766-5825-8BC7AFF7F92B}"/>
          </ac:spMkLst>
        </pc:spChg>
        <pc:spChg chg="mod">
          <ac:chgData name="Brice Gogué-Meunier" userId="0d14b2f8b916df3b" providerId="Windows Live" clId="Web-{7139836B-01D8-95BE-A5CD-2D86F6D586E1}" dt="2025-06-10T06:27:46.578" v="1765" actId="20577"/>
          <ac:spMkLst>
            <pc:docMk/>
            <pc:sldMk cId="1883520294" sldId="323"/>
            <ac:spMk id="20" creationId="{47121A12-BB57-8D5F-9969-923BA15E77E0}"/>
          </ac:spMkLst>
        </pc:spChg>
        <pc:picChg chg="del">
          <ac:chgData name="Brice Gogué-Meunier" userId="0d14b2f8b916df3b" providerId="Windows Live" clId="Web-{7139836B-01D8-95BE-A5CD-2D86F6D586E1}" dt="2025-06-06T15:18:49.041" v="1615"/>
          <ac:picMkLst>
            <pc:docMk/>
            <pc:sldMk cId="1883520294" sldId="323"/>
            <ac:picMk id="8" creationId="{4AF44098-1834-BAAF-ADF4-DF6120A82B68}"/>
          </ac:picMkLst>
        </pc:picChg>
        <pc:picChg chg="del">
          <ac:chgData name="Brice Gogué-Meunier" userId="0d14b2f8b916df3b" providerId="Windows Live" clId="Web-{7139836B-01D8-95BE-A5CD-2D86F6D586E1}" dt="2025-06-06T15:18:46.432" v="1613"/>
          <ac:picMkLst>
            <pc:docMk/>
            <pc:sldMk cId="1883520294" sldId="323"/>
            <ac:picMk id="12" creationId="{25314EA7-2C37-EE51-CFE8-E8088E18536E}"/>
          </ac:picMkLst>
        </pc:picChg>
        <pc:picChg chg="mod">
          <ac:chgData name="Brice Gogué-Meunier" userId="0d14b2f8b916df3b" providerId="Windows Live" clId="Web-{7139836B-01D8-95BE-A5CD-2D86F6D586E1}" dt="2025-06-06T15:22:53.767" v="1685" actId="1076"/>
          <ac:picMkLst>
            <pc:docMk/>
            <pc:sldMk cId="1883520294" sldId="323"/>
            <ac:picMk id="19" creationId="{F4F0CB22-E24C-0D46-D382-E23B4DE1F000}"/>
          </ac:picMkLst>
        </pc:picChg>
      </pc:sldChg>
    </pc:docChg>
  </pc:docChgLst>
  <pc:docChgLst>
    <pc:chgData name="sarah hadi" userId="93ee62a5e095bd60" providerId="Windows Live" clId="Web-{752EE9BB-B6D6-E15D-121A-3173C441C490}"/>
    <pc:docChg chg="modSld">
      <pc:chgData name="sarah hadi" userId="93ee62a5e095bd60" providerId="Windows Live" clId="Web-{752EE9BB-B6D6-E15D-121A-3173C441C490}" dt="2025-03-27T08:39:47.552" v="38" actId="20577"/>
      <pc:docMkLst>
        <pc:docMk/>
      </pc:docMkLst>
      <pc:sldChg chg="modSp">
        <pc:chgData name="sarah hadi" userId="93ee62a5e095bd60" providerId="Windows Live" clId="Web-{752EE9BB-B6D6-E15D-121A-3173C441C490}" dt="2025-03-27T08:39:47.552" v="38" actId="20577"/>
        <pc:sldMkLst>
          <pc:docMk/>
          <pc:sldMk cId="3039292964" sldId="278"/>
        </pc:sldMkLst>
        <pc:spChg chg="mod">
          <ac:chgData name="sarah hadi" userId="93ee62a5e095bd60" providerId="Windows Live" clId="Web-{752EE9BB-B6D6-E15D-121A-3173C441C490}" dt="2025-03-27T08:39:47.552" v="38" actId="20577"/>
          <ac:spMkLst>
            <pc:docMk/>
            <pc:sldMk cId="3039292964" sldId="278"/>
            <ac:spMk id="3" creationId="{D2DB2307-B9AA-33A0-F15A-7CB7B30EF4DE}"/>
          </ac:spMkLst>
        </pc:spChg>
      </pc:sldChg>
    </pc:docChg>
  </pc:docChgLst>
  <pc:docChgLst>
    <pc:chgData name="Sacha LUTOFF" userId="a37079e7ccb5967d" providerId="LiveId" clId="{CE4E5FF6-66FE-4E14-B1EF-485182C045AE}"/>
    <pc:docChg chg="undo custSel addSld delSld modSld sldOrd addSection delSection modSection">
      <pc:chgData name="Sacha LUTOFF" userId="a37079e7ccb5967d" providerId="LiveId" clId="{CE4E5FF6-66FE-4E14-B1EF-485182C045AE}" dt="2025-03-27T09:13:50.968" v="6983" actId="20577"/>
      <pc:docMkLst>
        <pc:docMk/>
      </pc:docMkLst>
      <pc:sldChg chg="addSp delSp modSp mod modShow">
        <pc:chgData name="Sacha LUTOFF" userId="a37079e7ccb5967d" providerId="LiveId" clId="{CE4E5FF6-66FE-4E14-B1EF-485182C045AE}" dt="2025-03-26T10:37:29.033" v="6685" actId="729"/>
        <pc:sldMkLst>
          <pc:docMk/>
          <pc:sldMk cId="2758585462" sldId="256"/>
        </pc:sldMkLst>
        <pc:spChg chg="mod">
          <ac:chgData name="Sacha LUTOFF" userId="a37079e7ccb5967d" providerId="LiveId" clId="{CE4E5FF6-66FE-4E14-B1EF-485182C045AE}" dt="2025-03-21T12:58:48.662" v="3880" actId="1076"/>
          <ac:spMkLst>
            <pc:docMk/>
            <pc:sldMk cId="2758585462" sldId="256"/>
            <ac:spMk id="2" creationId="{1220BBB8-25B1-7912-8101-FDF788C7F9CA}"/>
          </ac:spMkLst>
        </pc:spChg>
        <pc:spChg chg="add mod">
          <ac:chgData name="Sacha LUTOFF" userId="a37079e7ccb5967d" providerId="LiveId" clId="{CE4E5FF6-66FE-4E14-B1EF-485182C045AE}" dt="2025-03-21T12:58:53.408" v="3881" actId="1076"/>
          <ac:spMkLst>
            <pc:docMk/>
            <pc:sldMk cId="2758585462" sldId="256"/>
            <ac:spMk id="3" creationId="{0D42F04D-07B3-3804-DFE9-485FFE692C9F}"/>
          </ac:spMkLst>
        </pc:spChg>
        <pc:spChg chg="mod">
          <ac:chgData name="Sacha LUTOFF" userId="a37079e7ccb5967d" providerId="LiveId" clId="{CE4E5FF6-66FE-4E14-B1EF-485182C045AE}" dt="2025-03-21T12:57:53.558" v="3837"/>
          <ac:spMkLst>
            <pc:docMk/>
            <pc:sldMk cId="2758585462" sldId="256"/>
            <ac:spMk id="4" creationId="{81E30D4A-4804-C2F6-8FB3-CF47789E3696}"/>
          </ac:spMkLst>
        </pc:spChg>
        <pc:spChg chg="mod">
          <ac:chgData name="Sacha LUTOFF" userId="a37079e7ccb5967d" providerId="LiveId" clId="{CE4E5FF6-66FE-4E14-B1EF-485182C045AE}" dt="2025-03-21T12:57:53.558" v="3837"/>
          <ac:spMkLst>
            <pc:docMk/>
            <pc:sldMk cId="2758585462" sldId="256"/>
            <ac:spMk id="6" creationId="{E600696C-D704-054E-44B9-D98634AD1BA3}"/>
          </ac:spMkLst>
        </pc:spChg>
        <pc:spChg chg="add mod">
          <ac:chgData name="Sacha LUTOFF" userId="a37079e7ccb5967d" providerId="LiveId" clId="{CE4E5FF6-66FE-4E14-B1EF-485182C045AE}" dt="2025-03-20T11:16:40.376" v="2339" actId="1076"/>
          <ac:spMkLst>
            <pc:docMk/>
            <pc:sldMk cId="2758585462" sldId="256"/>
            <ac:spMk id="9" creationId="{BEAFDD07-86AF-D12F-CC00-C901C0C3A518}"/>
          </ac:spMkLst>
        </pc:spChg>
      </pc:sldChg>
      <pc:sldChg chg="addSp delSp modSp new del mod ord">
        <pc:chgData name="Sacha LUTOFF" userId="a37079e7ccb5967d" providerId="LiveId" clId="{CE4E5FF6-66FE-4E14-B1EF-485182C045AE}" dt="2025-03-25T07:33:32.522" v="4649" actId="47"/>
        <pc:sldMkLst>
          <pc:docMk/>
          <pc:sldMk cId="2889997285" sldId="257"/>
        </pc:sldMkLst>
      </pc:sldChg>
      <pc:sldChg chg="addSp delSp modSp add mod">
        <pc:chgData name="Sacha LUTOFF" userId="a37079e7ccb5967d" providerId="LiveId" clId="{CE4E5FF6-66FE-4E14-B1EF-485182C045AE}" dt="2025-03-27T07:16:18.193" v="6806" actId="478"/>
        <pc:sldMkLst>
          <pc:docMk/>
          <pc:sldMk cId="4235611116" sldId="257"/>
        </pc:sldMkLst>
        <pc:spChg chg="mod">
          <ac:chgData name="Sacha LUTOFF" userId="a37079e7ccb5967d" providerId="LiveId" clId="{CE4E5FF6-66FE-4E14-B1EF-485182C045AE}" dt="2025-03-26T09:59:48.282" v="5172" actId="21"/>
          <ac:spMkLst>
            <pc:docMk/>
            <pc:sldMk cId="4235611116" sldId="257"/>
            <ac:spMk id="7" creationId="{52270700-6407-E3C3-0A05-2843E97F50BB}"/>
          </ac:spMkLst>
        </pc:spChg>
        <pc:spChg chg="add mod">
          <ac:chgData name="Sacha LUTOFF" userId="a37079e7ccb5967d" providerId="LiveId" clId="{CE4E5FF6-66FE-4E14-B1EF-485182C045AE}" dt="2025-03-27T07:16:09.168" v="6802" actId="1076"/>
          <ac:spMkLst>
            <pc:docMk/>
            <pc:sldMk cId="4235611116" sldId="257"/>
            <ac:spMk id="16" creationId="{716C128B-94E0-541D-55EC-3456DA6ACFFF}"/>
          </ac:spMkLst>
        </pc:spChg>
      </pc:sldChg>
      <pc:sldChg chg="modSp new del mod">
        <pc:chgData name="Sacha LUTOFF" userId="a37079e7ccb5967d" providerId="LiveId" clId="{CE4E5FF6-66FE-4E14-B1EF-485182C045AE}" dt="2025-03-20T10:21:48.658" v="1138" actId="2696"/>
        <pc:sldMkLst>
          <pc:docMk/>
          <pc:sldMk cId="1329904515" sldId="258"/>
        </pc:sldMkLst>
      </pc:sldChg>
      <pc:sldChg chg="addSp delSp modSp new mod ord">
        <pc:chgData name="Sacha LUTOFF" userId="a37079e7ccb5967d" providerId="LiveId" clId="{CE4E5FF6-66FE-4E14-B1EF-485182C045AE}" dt="2025-03-26T10:37:05.063" v="6683" actId="14100"/>
        <pc:sldMkLst>
          <pc:docMk/>
          <pc:sldMk cId="1299153091" sldId="259"/>
        </pc:sldMkLst>
      </pc:sldChg>
      <pc:sldChg chg="del">
        <pc:chgData name="Sacha LUTOFF" userId="a37079e7ccb5967d" providerId="LiveId" clId="{CE4E5FF6-66FE-4E14-B1EF-485182C045AE}" dt="2025-03-19T09:38:59.199" v="0" actId="47"/>
        <pc:sldMkLst>
          <pc:docMk/>
          <pc:sldMk cId="1316728787" sldId="259"/>
        </pc:sldMkLst>
      </pc:sldChg>
      <pc:sldChg chg="del">
        <pc:chgData name="Sacha LUTOFF" userId="a37079e7ccb5967d" providerId="LiveId" clId="{CE4E5FF6-66FE-4E14-B1EF-485182C045AE}" dt="2025-03-19T09:38:59.199" v="0" actId="47"/>
        <pc:sldMkLst>
          <pc:docMk/>
          <pc:sldMk cId="195940075" sldId="260"/>
        </pc:sldMkLst>
      </pc:sldChg>
      <pc:sldChg chg="addSp delSp modSp new del mod ord">
        <pc:chgData name="Sacha LUTOFF" userId="a37079e7ccb5967d" providerId="LiveId" clId="{CE4E5FF6-66FE-4E14-B1EF-485182C045AE}" dt="2025-03-26T10:00:49.165" v="5230" actId="47"/>
        <pc:sldMkLst>
          <pc:docMk/>
          <pc:sldMk cId="901011914" sldId="260"/>
        </pc:sldMkLst>
      </pc:sldChg>
      <pc:sldChg chg="del">
        <pc:chgData name="Sacha LUTOFF" userId="a37079e7ccb5967d" providerId="LiveId" clId="{CE4E5FF6-66FE-4E14-B1EF-485182C045AE}" dt="2025-03-19T09:38:59.199" v="0" actId="47"/>
        <pc:sldMkLst>
          <pc:docMk/>
          <pc:sldMk cId="1812776936" sldId="261"/>
        </pc:sldMkLst>
      </pc:sldChg>
      <pc:sldChg chg="addSp delSp modSp new del mod ord">
        <pc:chgData name="Sacha LUTOFF" userId="a37079e7ccb5967d" providerId="LiveId" clId="{CE4E5FF6-66FE-4E14-B1EF-485182C045AE}" dt="2025-03-26T10:24:43.552" v="6371" actId="47"/>
        <pc:sldMkLst>
          <pc:docMk/>
          <pc:sldMk cId="3630707093" sldId="261"/>
        </pc:sldMkLst>
      </pc:sldChg>
      <pc:sldChg chg="addSp delSp modSp new mod ord">
        <pc:chgData name="Sacha LUTOFF" userId="a37079e7ccb5967d" providerId="LiveId" clId="{CE4E5FF6-66FE-4E14-B1EF-485182C045AE}" dt="2025-03-26T10:04:47.533" v="5492" actId="20577"/>
        <pc:sldMkLst>
          <pc:docMk/>
          <pc:sldMk cId="162519489" sldId="262"/>
        </pc:sldMkLst>
      </pc:sldChg>
      <pc:sldChg chg="addSp delSp modSp new del mod">
        <pc:chgData name="Sacha LUTOFF" userId="a37079e7ccb5967d" providerId="LiveId" clId="{CE4E5FF6-66FE-4E14-B1EF-485182C045AE}" dt="2025-03-25T08:58:19.661" v="4835" actId="47"/>
        <pc:sldMkLst>
          <pc:docMk/>
          <pc:sldMk cId="2272994959" sldId="263"/>
        </pc:sldMkLst>
      </pc:sldChg>
      <pc:sldChg chg="addSp delSp modSp new del mod modClrScheme chgLayout">
        <pc:chgData name="Sacha LUTOFF" userId="a37079e7ccb5967d" providerId="LiveId" clId="{CE4E5FF6-66FE-4E14-B1EF-485182C045AE}" dt="2025-03-26T10:00:45.583" v="5229" actId="47"/>
        <pc:sldMkLst>
          <pc:docMk/>
          <pc:sldMk cId="4133838021" sldId="264"/>
        </pc:sldMkLst>
      </pc:sldChg>
      <pc:sldChg chg="addSp delSp modSp new del mod">
        <pc:chgData name="Sacha LUTOFF" userId="a37079e7ccb5967d" providerId="LiveId" clId="{CE4E5FF6-66FE-4E14-B1EF-485182C045AE}" dt="2025-03-25T08:58:21.486" v="4836" actId="47"/>
        <pc:sldMkLst>
          <pc:docMk/>
          <pc:sldMk cId="2592438329" sldId="265"/>
        </pc:sldMkLst>
      </pc:sldChg>
      <pc:sldChg chg="del">
        <pc:chgData name="Sacha LUTOFF" userId="a37079e7ccb5967d" providerId="LiveId" clId="{CE4E5FF6-66FE-4E14-B1EF-485182C045AE}" dt="2025-03-19T09:38:59.199" v="0" actId="47"/>
        <pc:sldMkLst>
          <pc:docMk/>
          <pc:sldMk cId="3294743337" sldId="265"/>
        </pc:sldMkLst>
      </pc:sldChg>
      <pc:sldChg chg="del">
        <pc:chgData name="Sacha LUTOFF" userId="a37079e7ccb5967d" providerId="LiveId" clId="{CE4E5FF6-66FE-4E14-B1EF-485182C045AE}" dt="2025-03-19T09:38:59.199" v="0" actId="47"/>
        <pc:sldMkLst>
          <pc:docMk/>
          <pc:sldMk cId="705591445" sldId="266"/>
        </pc:sldMkLst>
      </pc:sldChg>
      <pc:sldChg chg="addSp delSp modSp new del mod">
        <pc:chgData name="Sacha LUTOFF" userId="a37079e7ccb5967d" providerId="LiveId" clId="{CE4E5FF6-66FE-4E14-B1EF-485182C045AE}" dt="2025-03-25T08:58:22.841" v="4838" actId="47"/>
        <pc:sldMkLst>
          <pc:docMk/>
          <pc:sldMk cId="1344740066" sldId="266"/>
        </pc:sldMkLst>
      </pc:sldChg>
      <pc:sldChg chg="del">
        <pc:chgData name="Sacha LUTOFF" userId="a37079e7ccb5967d" providerId="LiveId" clId="{CE4E5FF6-66FE-4E14-B1EF-485182C045AE}" dt="2025-03-19T09:38:59.199" v="0" actId="47"/>
        <pc:sldMkLst>
          <pc:docMk/>
          <pc:sldMk cId="1322925373" sldId="267"/>
        </pc:sldMkLst>
      </pc:sldChg>
      <pc:sldChg chg="addSp delSp modSp new mod ord">
        <pc:chgData name="Sacha LUTOFF" userId="a37079e7ccb5967d" providerId="LiveId" clId="{CE4E5FF6-66FE-4E14-B1EF-485182C045AE}" dt="2025-03-26T10:34:27.295" v="6625" actId="1076"/>
        <pc:sldMkLst>
          <pc:docMk/>
          <pc:sldMk cId="1466858536" sldId="267"/>
        </pc:sldMkLst>
      </pc:sldChg>
      <pc:sldChg chg="addSp delSp modSp new del mod ord">
        <pc:chgData name="Sacha LUTOFF" userId="a37079e7ccb5967d" providerId="LiveId" clId="{CE4E5FF6-66FE-4E14-B1EF-485182C045AE}" dt="2025-03-26T10:07:59.321" v="5550" actId="47"/>
        <pc:sldMkLst>
          <pc:docMk/>
          <pc:sldMk cId="720408887" sldId="268"/>
        </pc:sldMkLst>
      </pc:sldChg>
      <pc:sldChg chg="del">
        <pc:chgData name="Sacha LUTOFF" userId="a37079e7ccb5967d" providerId="LiveId" clId="{CE4E5FF6-66FE-4E14-B1EF-485182C045AE}" dt="2025-03-19T09:38:59.199" v="0" actId="47"/>
        <pc:sldMkLst>
          <pc:docMk/>
          <pc:sldMk cId="1783221472" sldId="268"/>
        </pc:sldMkLst>
      </pc:sldChg>
      <pc:sldChg chg="new del">
        <pc:chgData name="Sacha LUTOFF" userId="a37079e7ccb5967d" providerId="LiveId" clId="{CE4E5FF6-66FE-4E14-B1EF-485182C045AE}" dt="2025-03-20T11:17:18.153" v="2369" actId="680"/>
        <pc:sldMkLst>
          <pc:docMk/>
          <pc:sldMk cId="2253697939" sldId="268"/>
        </pc:sldMkLst>
      </pc:sldChg>
      <pc:sldChg chg="new del">
        <pc:chgData name="Sacha LUTOFF" userId="a37079e7ccb5967d" providerId="LiveId" clId="{CE4E5FF6-66FE-4E14-B1EF-485182C045AE}" dt="2025-03-20T12:36:54.205" v="3332" actId="2696"/>
        <pc:sldMkLst>
          <pc:docMk/>
          <pc:sldMk cId="172025654" sldId="269"/>
        </pc:sldMkLst>
      </pc:sldChg>
      <pc:sldChg chg="del">
        <pc:chgData name="Sacha LUTOFF" userId="a37079e7ccb5967d" providerId="LiveId" clId="{CE4E5FF6-66FE-4E14-B1EF-485182C045AE}" dt="2025-03-19T09:38:59.199" v="0" actId="47"/>
        <pc:sldMkLst>
          <pc:docMk/>
          <pc:sldMk cId="1146203728" sldId="269"/>
        </pc:sldMkLst>
      </pc:sldChg>
      <pc:sldChg chg="addSp delSp modSp new mod">
        <pc:chgData name="Sacha LUTOFF" userId="a37079e7ccb5967d" providerId="LiveId" clId="{CE4E5FF6-66FE-4E14-B1EF-485182C045AE}" dt="2025-03-26T10:35:56.381" v="6658" actId="1076"/>
        <pc:sldMkLst>
          <pc:docMk/>
          <pc:sldMk cId="3509411141" sldId="269"/>
        </pc:sldMkLst>
      </pc:sldChg>
      <pc:sldChg chg="del">
        <pc:chgData name="Sacha LUTOFF" userId="a37079e7ccb5967d" providerId="LiveId" clId="{CE4E5FF6-66FE-4E14-B1EF-485182C045AE}" dt="2025-03-19T09:38:59.199" v="0" actId="47"/>
        <pc:sldMkLst>
          <pc:docMk/>
          <pc:sldMk cId="2254911150" sldId="270"/>
        </pc:sldMkLst>
      </pc:sldChg>
      <pc:sldChg chg="modSp new del mod ord">
        <pc:chgData name="Sacha LUTOFF" userId="a37079e7ccb5967d" providerId="LiveId" clId="{CE4E5FF6-66FE-4E14-B1EF-485182C045AE}" dt="2025-03-25T08:58:22.220" v="4837" actId="47"/>
        <pc:sldMkLst>
          <pc:docMk/>
          <pc:sldMk cId="3159077636" sldId="270"/>
        </pc:sldMkLst>
      </pc:sldChg>
      <pc:sldChg chg="del">
        <pc:chgData name="Sacha LUTOFF" userId="a37079e7ccb5967d" providerId="LiveId" clId="{CE4E5FF6-66FE-4E14-B1EF-485182C045AE}" dt="2025-03-19T09:38:59.199" v="0" actId="47"/>
        <pc:sldMkLst>
          <pc:docMk/>
          <pc:sldMk cId="735460404" sldId="271"/>
        </pc:sldMkLst>
      </pc:sldChg>
      <pc:sldChg chg="addSp modSp new del">
        <pc:chgData name="Sacha LUTOFF" userId="a37079e7ccb5967d" providerId="LiveId" clId="{CE4E5FF6-66FE-4E14-B1EF-485182C045AE}" dt="2025-03-21T13:03:06.916" v="3888" actId="47"/>
        <pc:sldMkLst>
          <pc:docMk/>
          <pc:sldMk cId="2719958549" sldId="271"/>
        </pc:sldMkLst>
      </pc:sldChg>
      <pc:sldChg chg="add del">
        <pc:chgData name="Sacha LUTOFF" userId="a37079e7ccb5967d" providerId="LiveId" clId="{CE4E5FF6-66FE-4E14-B1EF-485182C045AE}" dt="2025-03-26T10:24:46.679" v="6372" actId="47"/>
        <pc:sldMkLst>
          <pc:docMk/>
          <pc:sldMk cId="3308289461" sldId="276"/>
        </pc:sldMkLst>
      </pc:sldChg>
      <pc:sldChg chg="modSp new del mod">
        <pc:chgData name="Sacha LUTOFF" userId="a37079e7ccb5967d" providerId="LiveId" clId="{CE4E5FF6-66FE-4E14-B1EF-485182C045AE}" dt="2025-03-25T07:21:10.562" v="4414" actId="47"/>
        <pc:sldMkLst>
          <pc:docMk/>
          <pc:sldMk cId="2059477974" sldId="277"/>
        </pc:sldMkLst>
      </pc:sldChg>
      <pc:sldChg chg="modSp new mod ord">
        <pc:chgData name="Sacha LUTOFF" userId="a37079e7ccb5967d" providerId="LiveId" clId="{CE4E5FF6-66FE-4E14-B1EF-485182C045AE}" dt="2025-03-26T10:00:39.054" v="5228"/>
        <pc:sldMkLst>
          <pc:docMk/>
          <pc:sldMk cId="3039292964" sldId="278"/>
        </pc:sldMkLst>
        <pc:spChg chg="mod">
          <ac:chgData name="Sacha LUTOFF" userId="a37079e7ccb5967d" providerId="LiveId" clId="{CE4E5FF6-66FE-4E14-B1EF-485182C045AE}" dt="2025-03-26T10:00:35.838" v="5226" actId="20577"/>
          <ac:spMkLst>
            <pc:docMk/>
            <pc:sldMk cId="3039292964" sldId="278"/>
            <ac:spMk id="2" creationId="{FFE9616A-EAFD-2F06-438C-EB4BCA1D42D9}"/>
          </ac:spMkLst>
        </pc:spChg>
        <pc:spChg chg="mod">
          <ac:chgData name="Sacha LUTOFF" userId="a37079e7ccb5967d" providerId="LiveId" clId="{CE4E5FF6-66FE-4E14-B1EF-485182C045AE}" dt="2025-03-21T13:38:27.867" v="4082" actId="20577"/>
          <ac:spMkLst>
            <pc:docMk/>
            <pc:sldMk cId="3039292964" sldId="278"/>
            <ac:spMk id="3" creationId="{D2DB2307-B9AA-33A0-F15A-7CB7B30EF4DE}"/>
          </ac:spMkLst>
        </pc:spChg>
      </pc:sldChg>
      <pc:sldChg chg="addSp delSp modSp new mod">
        <pc:chgData name="Sacha LUTOFF" userId="a37079e7ccb5967d" providerId="LiveId" clId="{CE4E5FF6-66FE-4E14-B1EF-485182C045AE}" dt="2025-03-26T10:19:59.909" v="6147" actId="20577"/>
        <pc:sldMkLst>
          <pc:docMk/>
          <pc:sldMk cId="1328354506" sldId="279"/>
        </pc:sldMkLst>
      </pc:sldChg>
      <pc:sldChg chg="modSp new del mod">
        <pc:chgData name="Sacha LUTOFF" userId="a37079e7ccb5967d" providerId="LiveId" clId="{CE4E5FF6-66FE-4E14-B1EF-485182C045AE}" dt="2025-03-25T07:21:13.418" v="4415" actId="47"/>
        <pc:sldMkLst>
          <pc:docMk/>
          <pc:sldMk cId="2606329110" sldId="279"/>
        </pc:sldMkLst>
      </pc:sldChg>
      <pc:sldChg chg="modSp new del mod">
        <pc:chgData name="Sacha LUTOFF" userId="a37079e7ccb5967d" providerId="LiveId" clId="{CE4E5FF6-66FE-4E14-B1EF-485182C045AE}" dt="2025-03-26T10:07:18.332" v="5536" actId="47"/>
        <pc:sldMkLst>
          <pc:docMk/>
          <pc:sldMk cId="3923581938" sldId="280"/>
        </pc:sldMkLst>
      </pc:sldChg>
      <pc:sldChg chg="modSp new del mod">
        <pc:chgData name="Sacha LUTOFF" userId="a37079e7ccb5967d" providerId="LiveId" clId="{CE4E5FF6-66FE-4E14-B1EF-485182C045AE}" dt="2025-03-26T09:46:45.777" v="4849" actId="47"/>
        <pc:sldMkLst>
          <pc:docMk/>
          <pc:sldMk cId="739829506" sldId="281"/>
        </pc:sldMkLst>
      </pc:sldChg>
      <pc:sldChg chg="addSp delSp modSp new del mod ord">
        <pc:chgData name="Sacha LUTOFF" userId="a37079e7ccb5967d" providerId="LiveId" clId="{CE4E5FF6-66FE-4E14-B1EF-485182C045AE}" dt="2025-03-27T07:15:51.526" v="6798" actId="47"/>
        <pc:sldMkLst>
          <pc:docMk/>
          <pc:sldMk cId="4023866102" sldId="281"/>
        </pc:sldMkLst>
      </pc:sldChg>
      <pc:sldChg chg="modSp new del mod ord">
        <pc:chgData name="Sacha LUTOFF" userId="a37079e7ccb5967d" providerId="LiveId" clId="{CE4E5FF6-66FE-4E14-B1EF-485182C045AE}" dt="2025-03-27T07:15:51.526" v="6798" actId="47"/>
        <pc:sldMkLst>
          <pc:docMk/>
          <pc:sldMk cId="305604281" sldId="282"/>
        </pc:sldMkLst>
      </pc:sldChg>
      <pc:sldChg chg="modSp add del mod ord">
        <pc:chgData name="Sacha LUTOFF" userId="a37079e7ccb5967d" providerId="LiveId" clId="{CE4E5FF6-66FE-4E14-B1EF-485182C045AE}" dt="2025-03-27T07:15:51.526" v="6798" actId="47"/>
        <pc:sldMkLst>
          <pc:docMk/>
          <pc:sldMk cId="1420296367" sldId="283"/>
        </pc:sldMkLst>
      </pc:sldChg>
      <pc:sldChg chg="modSp new del mod ord">
        <pc:chgData name="Sacha LUTOFF" userId="a37079e7ccb5967d" providerId="LiveId" clId="{CE4E5FF6-66FE-4E14-B1EF-485182C045AE}" dt="2025-03-27T07:15:51.526" v="6798" actId="47"/>
        <pc:sldMkLst>
          <pc:docMk/>
          <pc:sldMk cId="4155278141" sldId="284"/>
        </pc:sldMkLst>
      </pc:sldChg>
      <pc:sldChg chg="modSp new del mod ord">
        <pc:chgData name="Sacha LUTOFF" userId="a37079e7ccb5967d" providerId="LiveId" clId="{CE4E5FF6-66FE-4E14-B1EF-485182C045AE}" dt="2025-03-27T07:15:51.526" v="6798" actId="47"/>
        <pc:sldMkLst>
          <pc:docMk/>
          <pc:sldMk cId="3291473876" sldId="285"/>
        </pc:sldMkLst>
      </pc:sldChg>
      <pc:sldChg chg="modSp new del mod">
        <pc:chgData name="Sacha LUTOFF" userId="a37079e7ccb5967d" providerId="LiveId" clId="{CE4E5FF6-66FE-4E14-B1EF-485182C045AE}" dt="2025-03-26T10:08:11.317" v="5554" actId="47"/>
        <pc:sldMkLst>
          <pc:docMk/>
          <pc:sldMk cId="1965758101" sldId="286"/>
        </pc:sldMkLst>
      </pc:sldChg>
      <pc:sldChg chg="addSp delSp modSp add mod chgLayout">
        <pc:chgData name="Sacha LUTOFF" userId="a37079e7ccb5967d" providerId="LiveId" clId="{CE4E5FF6-66FE-4E14-B1EF-485182C045AE}" dt="2025-03-26T10:38:23.129" v="6689" actId="1076"/>
        <pc:sldMkLst>
          <pc:docMk/>
          <pc:sldMk cId="291665463" sldId="287"/>
        </pc:sldMkLst>
      </pc:sldChg>
      <pc:sldChg chg="addSp delSp modSp add mod">
        <pc:chgData name="Sacha LUTOFF" userId="a37079e7ccb5967d" providerId="LiveId" clId="{CE4E5FF6-66FE-4E14-B1EF-485182C045AE}" dt="2025-03-26T10:27:10.479" v="6418" actId="164"/>
        <pc:sldMkLst>
          <pc:docMk/>
          <pc:sldMk cId="3257050474" sldId="288"/>
        </pc:sldMkLst>
      </pc:sldChg>
      <pc:sldChg chg="modSp new mod">
        <pc:chgData name="Sacha LUTOFF" userId="a37079e7ccb5967d" providerId="LiveId" clId="{CE4E5FF6-66FE-4E14-B1EF-485182C045AE}" dt="2025-03-27T09:13:50.968" v="6983" actId="20577"/>
        <pc:sldMkLst>
          <pc:docMk/>
          <pc:sldMk cId="2767424389" sldId="289"/>
        </pc:sldMkLst>
      </pc:sldChg>
      <pc:sldChg chg="modSp new del mod">
        <pc:chgData name="Sacha LUTOFF" userId="a37079e7ccb5967d" providerId="LiveId" clId="{CE4E5FF6-66FE-4E14-B1EF-485182C045AE}" dt="2025-03-27T07:15:51.526" v="6798" actId="47"/>
        <pc:sldMkLst>
          <pc:docMk/>
          <pc:sldMk cId="3105753648" sldId="289"/>
        </pc:sldMkLst>
      </pc:sldChg>
    </pc:docChg>
  </pc:docChgLst>
  <pc:docChgLst>
    <pc:chgData clId="Web-{E2E1A54E-0BF8-7456-9F40-FC0DE6B0FC10}"/>
    <pc:docChg chg="modSld">
      <pc:chgData name="" userId="" providerId="" clId="Web-{E2E1A54E-0BF8-7456-9F40-FC0DE6B0FC10}" dt="2025-05-15T08:34:58.109" v="2" actId="14100"/>
      <pc:docMkLst>
        <pc:docMk/>
      </pc:docMkLst>
      <pc:sldChg chg="modSp">
        <pc:chgData name="" userId="" providerId="" clId="Web-{E2E1A54E-0BF8-7456-9F40-FC0DE6B0FC10}" dt="2025-05-15T08:34:58.109" v="2" actId="14100"/>
        <pc:sldMkLst>
          <pc:docMk/>
          <pc:sldMk cId="73024999" sldId="300"/>
        </pc:sldMkLst>
        <pc:picChg chg="mod">
          <ac:chgData name="" userId="" providerId="" clId="Web-{E2E1A54E-0BF8-7456-9F40-FC0DE6B0FC10}" dt="2025-05-15T08:34:58.109" v="2" actId="14100"/>
          <ac:picMkLst>
            <pc:docMk/>
            <pc:sldMk cId="73024999" sldId="300"/>
            <ac:picMk id="10" creationId="{3D43D107-47B4-A5B9-C5C9-F9838649B3A9}"/>
          </ac:picMkLst>
        </pc:picChg>
      </pc:sldChg>
    </pc:docChg>
  </pc:docChgLst>
  <pc:docChgLst>
    <pc:chgData name="Ndéye Fatou FALL" userId="198cc104da85ffbb" providerId="Windows Live" clId="Web-{1B752389-02DF-6C69-EC0E-BCFA17003991}"/>
    <pc:docChg chg="modSld">
      <pc:chgData name="Ndéye Fatou FALL" userId="198cc104da85ffbb" providerId="Windows Live" clId="Web-{1B752389-02DF-6C69-EC0E-BCFA17003991}" dt="2025-03-26T07:32:51.642" v="15"/>
      <pc:docMkLst>
        <pc:docMk/>
      </pc:docMkLst>
      <pc:sldChg chg="modSp">
        <pc:chgData name="Ndéye Fatou FALL" userId="198cc104da85ffbb" providerId="Windows Live" clId="Web-{1B752389-02DF-6C69-EC0E-BCFA17003991}" dt="2025-03-26T07:32:51.642" v="15"/>
        <pc:sldMkLst>
          <pc:docMk/>
          <pc:sldMk cId="1328354506" sldId="279"/>
        </pc:sldMkLst>
      </pc:sldChg>
    </pc:docChg>
  </pc:docChgLst>
  <pc:docChgLst>
    <pc:chgData name="michel amigo" userId="e89c6fa087fc999c" providerId="Windows Live" clId="Web-{729FFC22-4011-00D1-CA15-E8CF41A93C60}"/>
    <pc:docChg chg="modSld">
      <pc:chgData name="michel amigo" userId="e89c6fa087fc999c" providerId="Windows Live" clId="Web-{729FFC22-4011-00D1-CA15-E8CF41A93C60}" dt="2025-05-15T08:34:28.115" v="8" actId="1076"/>
      <pc:docMkLst>
        <pc:docMk/>
      </pc:docMkLst>
      <pc:sldChg chg="addSp delSp modSp">
        <pc:chgData name="michel amigo" userId="e89c6fa087fc999c" providerId="Windows Live" clId="Web-{729FFC22-4011-00D1-CA15-E8CF41A93C60}" dt="2025-05-15T08:34:28.115" v="8" actId="1076"/>
        <pc:sldMkLst>
          <pc:docMk/>
          <pc:sldMk cId="73024999" sldId="300"/>
        </pc:sldMkLst>
        <pc:picChg chg="mod">
          <ac:chgData name="michel amigo" userId="e89c6fa087fc999c" providerId="Windows Live" clId="Web-{729FFC22-4011-00D1-CA15-E8CF41A93C60}" dt="2025-05-15T08:34:25.756" v="7" actId="1076"/>
          <ac:picMkLst>
            <pc:docMk/>
            <pc:sldMk cId="73024999" sldId="300"/>
            <ac:picMk id="10" creationId="{3D43D107-47B4-A5B9-C5C9-F9838649B3A9}"/>
          </ac:picMkLst>
        </pc:picChg>
        <pc:picChg chg="add mod">
          <ac:chgData name="michel amigo" userId="e89c6fa087fc999c" providerId="Windows Live" clId="Web-{729FFC22-4011-00D1-CA15-E8CF41A93C60}" dt="2025-05-15T08:34:28.115" v="8" actId="1076"/>
          <ac:picMkLst>
            <pc:docMk/>
            <pc:sldMk cId="73024999" sldId="300"/>
            <ac:picMk id="14" creationId="{04B4281A-15EF-EF29-1BF2-A94995F5F6D1}"/>
          </ac:picMkLst>
        </pc:picChg>
      </pc:sldChg>
    </pc:docChg>
  </pc:docChgLst>
  <pc:docChgLst>
    <pc:chgData name="Brice Gogué-Meunier" userId="0d14b2f8b916df3b" providerId="Windows Live" clId="Web-{DB2E437F-A4DC-4FA1-B53C-2EBB2E375818}"/>
    <pc:docChg chg="modSld">
      <pc:chgData name="Brice Gogué-Meunier" userId="0d14b2f8b916df3b" providerId="Windows Live" clId="Web-{DB2E437F-A4DC-4FA1-B53C-2EBB2E375818}" dt="2025-04-08T12:09:07.162" v="2" actId="20577"/>
      <pc:docMkLst>
        <pc:docMk/>
      </pc:docMkLst>
      <pc:sldChg chg="modSp">
        <pc:chgData name="Brice Gogué-Meunier" userId="0d14b2f8b916df3b" providerId="Windows Live" clId="Web-{DB2E437F-A4DC-4FA1-B53C-2EBB2E375818}" dt="2025-04-08T12:09:07.162" v="2" actId="20577"/>
        <pc:sldMkLst>
          <pc:docMk/>
          <pc:sldMk cId="3560504609" sldId="294"/>
        </pc:sldMkLst>
        <pc:spChg chg="mod">
          <ac:chgData name="Brice Gogué-Meunier" userId="0d14b2f8b916df3b" providerId="Windows Live" clId="Web-{DB2E437F-A4DC-4FA1-B53C-2EBB2E375818}" dt="2025-04-08T12:09:07.162" v="2" actId="20577"/>
          <ac:spMkLst>
            <pc:docMk/>
            <pc:sldMk cId="3560504609" sldId="294"/>
            <ac:spMk id="9" creationId="{FD177C9F-30B0-EA68-2959-D1764451D8F8}"/>
          </ac:spMkLst>
        </pc:spChg>
      </pc:sldChg>
    </pc:docChg>
  </pc:docChgLst>
  <pc:docChgLst>
    <pc:chgData name="michel amigo" userId="e89c6fa087fc999c" providerId="Windows Live" clId="Web-{42002903-7E6F-9688-8010-93AD9B92BC5A}"/>
    <pc:docChg chg="addSld delSld modSld modSection">
      <pc:chgData name="michel amigo" userId="e89c6fa087fc999c" providerId="Windows Live" clId="Web-{42002903-7E6F-9688-8010-93AD9B92BC5A}" dt="2025-06-03T07:22:33.954" v="1464" actId="1076"/>
      <pc:docMkLst>
        <pc:docMk/>
      </pc:docMkLst>
      <pc:sldChg chg="modSp">
        <pc:chgData name="michel amigo" userId="e89c6fa087fc999c" providerId="Windows Live" clId="Web-{42002903-7E6F-9688-8010-93AD9B92BC5A}" dt="2025-06-02T06:36:00.420" v="1032" actId="20577"/>
        <pc:sldMkLst>
          <pc:docMk/>
          <pc:sldMk cId="1546286696" sldId="307"/>
        </pc:sldMkLst>
        <pc:spChg chg="mod">
          <ac:chgData name="michel amigo" userId="e89c6fa087fc999c" providerId="Windows Live" clId="Web-{42002903-7E6F-9688-8010-93AD9B92BC5A}" dt="2025-06-02T06:36:00.420" v="1032" actId="20577"/>
          <ac:spMkLst>
            <pc:docMk/>
            <pc:sldMk cId="1546286696" sldId="307"/>
            <ac:spMk id="20" creationId="{8EFC433D-37DF-1344-26DB-150FBA929D43}"/>
          </ac:spMkLst>
        </pc:spChg>
      </pc:sldChg>
      <pc:sldChg chg="addSp delSp modSp">
        <pc:chgData name="michel amigo" userId="e89c6fa087fc999c" providerId="Windows Live" clId="Web-{42002903-7E6F-9688-8010-93AD9B92BC5A}" dt="2025-06-03T07:22:33.954" v="1464" actId="1076"/>
        <pc:sldMkLst>
          <pc:docMk/>
          <pc:sldMk cId="2107744666" sldId="308"/>
        </pc:sldMkLst>
        <pc:spChg chg="mod">
          <ac:chgData name="michel amigo" userId="e89c6fa087fc999c" providerId="Windows Live" clId="Web-{42002903-7E6F-9688-8010-93AD9B92BC5A}" dt="2025-06-03T07:22:28.641" v="1463" actId="20577"/>
          <ac:spMkLst>
            <pc:docMk/>
            <pc:sldMk cId="2107744666" sldId="308"/>
            <ac:spMk id="2" creationId="{07397393-8A7F-1EFE-5F40-6848EE8E0803}"/>
          </ac:spMkLst>
        </pc:spChg>
        <pc:spChg chg="mod">
          <ac:chgData name="michel amigo" userId="e89c6fa087fc999c" providerId="Windows Live" clId="Web-{42002903-7E6F-9688-8010-93AD9B92BC5A}" dt="2025-06-03T07:22:33.954" v="1464" actId="1076"/>
          <ac:spMkLst>
            <pc:docMk/>
            <pc:sldMk cId="2107744666" sldId="308"/>
            <ac:spMk id="11" creationId="{C76175CA-765B-B3E5-E0B8-72136FF5D590}"/>
          </ac:spMkLst>
        </pc:spChg>
        <pc:spChg chg="mod">
          <ac:chgData name="michel amigo" userId="e89c6fa087fc999c" providerId="Windows Live" clId="Web-{42002903-7E6F-9688-8010-93AD9B92BC5A}" dt="2025-06-03T07:21:52.718" v="1457" actId="1076"/>
          <ac:spMkLst>
            <pc:docMk/>
            <pc:sldMk cId="2107744666" sldId="308"/>
            <ac:spMk id="13" creationId="{5424F6C6-BA5A-3AA2-015A-BD3800F4E983}"/>
          </ac:spMkLst>
        </pc:spChg>
        <pc:spChg chg="mod">
          <ac:chgData name="michel amigo" userId="e89c6fa087fc999c" providerId="Windows Live" clId="Web-{42002903-7E6F-9688-8010-93AD9B92BC5A}" dt="2025-06-02T06:44:35.689" v="1451" actId="20577"/>
          <ac:spMkLst>
            <pc:docMk/>
            <pc:sldMk cId="2107744666" sldId="308"/>
            <ac:spMk id="18" creationId="{25E1E1F0-DCEE-DEB2-F605-3B534376ADB5}"/>
          </ac:spMkLst>
        </pc:spChg>
        <pc:spChg chg="mod">
          <ac:chgData name="michel amigo" userId="e89c6fa087fc999c" providerId="Windows Live" clId="Web-{42002903-7E6F-9688-8010-93AD9B92BC5A}" dt="2025-06-02T06:21:21.842" v="231" actId="1076"/>
          <ac:spMkLst>
            <pc:docMk/>
            <pc:sldMk cId="2107744666" sldId="308"/>
            <ac:spMk id="21" creationId="{4173805B-781E-ED65-D13E-58E1754C2298}"/>
          </ac:spMkLst>
        </pc:spChg>
        <pc:spChg chg="mod">
          <ac:chgData name="michel amigo" userId="e89c6fa087fc999c" providerId="Windows Live" clId="Web-{42002903-7E6F-9688-8010-93AD9B92BC5A}" dt="2025-06-02T06:20:39.997" v="225" actId="1076"/>
          <ac:spMkLst>
            <pc:docMk/>
            <pc:sldMk cId="2107744666" sldId="308"/>
            <ac:spMk id="24" creationId="{628E81FC-C587-DA00-D83B-67A2A920D0B2}"/>
          </ac:spMkLst>
        </pc:spChg>
        <pc:spChg chg="add mod">
          <ac:chgData name="michel amigo" userId="e89c6fa087fc999c" providerId="Windows Live" clId="Web-{42002903-7E6F-9688-8010-93AD9B92BC5A}" dt="2025-06-02T06:13:26.543" v="12" actId="1076"/>
          <ac:spMkLst>
            <pc:docMk/>
            <pc:sldMk cId="2107744666" sldId="308"/>
            <ac:spMk id="26" creationId="{A4A77EDE-ECF4-6597-1860-83C1C83A41EC}"/>
          </ac:spMkLst>
        </pc:spChg>
        <pc:spChg chg="add mod">
          <ac:chgData name="michel amigo" userId="e89c6fa087fc999c" providerId="Windows Live" clId="Web-{42002903-7E6F-9688-8010-93AD9B92BC5A}" dt="2025-06-02T06:14:41.359" v="24"/>
          <ac:spMkLst>
            <pc:docMk/>
            <pc:sldMk cId="2107744666" sldId="308"/>
            <ac:spMk id="27" creationId="{88245C94-BD78-3A5F-2889-53CEB0E19FA8}"/>
          </ac:spMkLst>
        </pc:spChg>
        <pc:spChg chg="add mod">
          <ac:chgData name="michel amigo" userId="e89c6fa087fc999c" providerId="Windows Live" clId="Web-{42002903-7E6F-9688-8010-93AD9B92BC5A}" dt="2025-06-02T06:21:16.763" v="230" actId="1076"/>
          <ac:spMkLst>
            <pc:docMk/>
            <pc:sldMk cId="2107744666" sldId="308"/>
            <ac:spMk id="28" creationId="{F2C14C2A-5A5E-4E42-9073-7A2962B260C5}"/>
          </ac:spMkLst>
        </pc:spChg>
      </pc:sldChg>
      <pc:sldChg chg="addSp delSp modSp">
        <pc:chgData name="michel amigo" userId="e89c6fa087fc999c" providerId="Windows Live" clId="Web-{42002903-7E6F-9688-8010-93AD9B92BC5A}" dt="2025-06-03T07:21:13.108" v="1454" actId="20577"/>
        <pc:sldMkLst>
          <pc:docMk/>
          <pc:sldMk cId="4269199805" sldId="314"/>
        </pc:sldMkLst>
        <pc:spChg chg="add mod">
          <ac:chgData name="michel amigo" userId="e89c6fa087fc999c" providerId="Windows Live" clId="Web-{42002903-7E6F-9688-8010-93AD9B92BC5A}" dt="2025-06-02T06:37:16.360" v="1089" actId="14100"/>
          <ac:spMkLst>
            <pc:docMk/>
            <pc:sldMk cId="4269199805" sldId="314"/>
            <ac:spMk id="11" creationId="{501E3248-E9B6-37EC-3375-044B0FA7DBC4}"/>
          </ac:spMkLst>
        </pc:spChg>
        <pc:spChg chg="add mod">
          <ac:chgData name="michel amigo" userId="e89c6fa087fc999c" providerId="Windows Live" clId="Web-{42002903-7E6F-9688-8010-93AD9B92BC5A}" dt="2025-06-03T07:21:13.108" v="1454" actId="20577"/>
          <ac:spMkLst>
            <pc:docMk/>
            <pc:sldMk cId="4269199805" sldId="314"/>
            <ac:spMk id="13" creationId="{9BE60BCB-4C7E-184B-B6A0-BC1DB19303F1}"/>
          </ac:spMkLst>
        </pc:spChg>
        <pc:spChg chg="add mod">
          <ac:chgData name="michel amigo" userId="e89c6fa087fc999c" providerId="Windows Live" clId="Web-{42002903-7E6F-9688-8010-93AD9B92BC5A}" dt="2025-06-02T06:43:21.342" v="1445" actId="1076"/>
          <ac:spMkLst>
            <pc:docMk/>
            <pc:sldMk cId="4269199805" sldId="314"/>
            <ac:spMk id="17" creationId="{0356A355-FE1C-9908-AD69-094C2EDEE531}"/>
          </ac:spMkLst>
        </pc:spChg>
        <pc:picChg chg="mod">
          <ac:chgData name="michel amigo" userId="e89c6fa087fc999c" providerId="Windows Live" clId="Web-{42002903-7E6F-9688-8010-93AD9B92BC5A}" dt="2025-06-02T06:29:49.813" v="710" actId="14100"/>
          <ac:picMkLst>
            <pc:docMk/>
            <pc:sldMk cId="4269199805" sldId="314"/>
            <ac:picMk id="6" creationId="{E58090AF-035E-B6CD-85E4-51E6E2C18429}"/>
          </ac:picMkLst>
        </pc:picChg>
        <pc:picChg chg="mod">
          <ac:chgData name="michel amigo" userId="e89c6fa087fc999c" providerId="Windows Live" clId="Web-{42002903-7E6F-9688-8010-93AD9B92BC5A}" dt="2025-06-02T06:23:20.846" v="244" actId="1076"/>
          <ac:picMkLst>
            <pc:docMk/>
            <pc:sldMk cId="4269199805" sldId="314"/>
            <ac:picMk id="10" creationId="{AE74F35E-D804-BF2B-4672-E5C5132ABA52}"/>
          </ac:picMkLst>
        </pc:picChg>
        <pc:picChg chg="add mod">
          <ac:chgData name="michel amigo" userId="e89c6fa087fc999c" providerId="Windows Live" clId="Web-{42002903-7E6F-9688-8010-93AD9B92BC5A}" dt="2025-06-02T06:39:29.912" v="1210" actId="14100"/>
          <ac:picMkLst>
            <pc:docMk/>
            <pc:sldMk cId="4269199805" sldId="314"/>
            <ac:picMk id="14" creationId="{2013C19C-6543-ECC7-67DC-F648CDF548E0}"/>
          </ac:picMkLst>
        </pc:picChg>
        <pc:picChg chg="add mod">
          <ac:chgData name="michel amigo" userId="e89c6fa087fc999c" providerId="Windows Live" clId="Web-{42002903-7E6F-9688-8010-93AD9B92BC5A}" dt="2025-06-02T06:40:27.227" v="1220" actId="14100"/>
          <ac:picMkLst>
            <pc:docMk/>
            <pc:sldMk cId="4269199805" sldId="314"/>
            <ac:picMk id="15" creationId="{BE27AA22-204D-0AE5-10F7-3789F7DD4817}"/>
          </ac:picMkLst>
        </pc:picChg>
        <pc:picChg chg="add mod">
          <ac:chgData name="michel amigo" userId="e89c6fa087fc999c" providerId="Windows Live" clId="Web-{42002903-7E6F-9688-8010-93AD9B92BC5A}" dt="2025-06-02T06:44:01.875" v="1447" actId="1076"/>
          <ac:picMkLst>
            <pc:docMk/>
            <pc:sldMk cId="4269199805" sldId="314"/>
            <ac:picMk id="16" creationId="{29AAE053-CA6F-49F4-520F-AB1BF80A9048}"/>
          </ac:picMkLst>
        </pc:picChg>
      </pc:sldChg>
      <pc:sldChg chg="addSp delSp modSp new add del">
        <pc:chgData name="michel amigo" userId="e89c6fa087fc999c" providerId="Windows Live" clId="Web-{42002903-7E6F-9688-8010-93AD9B92BC5A}" dt="2025-06-02T06:44:11.781" v="1448"/>
        <pc:sldMkLst>
          <pc:docMk/>
          <pc:sldMk cId="2903072363" sldId="315"/>
        </pc:sldMkLst>
      </pc:sldChg>
    </pc:docChg>
  </pc:docChgLst>
  <pc:docChgLst>
    <pc:chgData name="michel amigo" userId="e89c6fa087fc999c" providerId="Windows Live" clId="Web-{BDB76207-FD51-0CE4-CC6E-2FC1551E349B}"/>
    <pc:docChg chg="modSld">
      <pc:chgData name="michel amigo" userId="e89c6fa087fc999c" providerId="Windows Live" clId="Web-{BDB76207-FD51-0CE4-CC6E-2FC1551E349B}" dt="2025-05-15T08:17:25.371" v="6"/>
      <pc:docMkLst>
        <pc:docMk/>
      </pc:docMkLst>
      <pc:sldChg chg="addSp delSp modSp">
        <pc:chgData name="michel amigo" userId="e89c6fa087fc999c" providerId="Windows Live" clId="Web-{BDB76207-FD51-0CE4-CC6E-2FC1551E349B}" dt="2025-05-15T08:17:25.371" v="6"/>
        <pc:sldMkLst>
          <pc:docMk/>
          <pc:sldMk cId="73024999" sldId="300"/>
        </pc:sldMkLst>
        <pc:picChg chg="add mod">
          <ac:chgData name="michel amigo" userId="e89c6fa087fc999c" providerId="Windows Live" clId="Web-{BDB76207-FD51-0CE4-CC6E-2FC1551E349B}" dt="2025-05-15T08:17:06.620" v="5" actId="1076"/>
          <ac:picMkLst>
            <pc:docMk/>
            <pc:sldMk cId="73024999" sldId="300"/>
            <ac:picMk id="2" creationId="{8B380412-EE6D-89A1-0E1B-DFFCD3373122}"/>
          </ac:picMkLst>
        </pc:picChg>
      </pc:sldChg>
    </pc:docChg>
  </pc:docChgLst>
  <pc:docChgLst>
    <pc:chgData name="Baptiste Monget" userId="dcb48374e8be4b16" providerId="LiveId" clId="{E93B2A59-F297-44A5-8475-4C2855E2E28F}"/>
    <pc:docChg chg="undo custSel addSld modSld modSection">
      <pc:chgData name="Baptiste Monget" userId="dcb48374e8be4b16" providerId="LiveId" clId="{E93B2A59-F297-44A5-8475-4C2855E2E28F}" dt="2025-05-22T06:54:23.316" v="1299" actId="20577"/>
      <pc:docMkLst>
        <pc:docMk/>
      </pc:docMkLst>
      <pc:sldChg chg="modSp add mod">
        <pc:chgData name="Baptiste Monget" userId="dcb48374e8be4b16" providerId="LiveId" clId="{E93B2A59-F297-44A5-8475-4C2855E2E28F}" dt="2025-05-22T06:54:23.316" v="1299" actId="20577"/>
        <pc:sldMkLst>
          <pc:docMk/>
          <pc:sldMk cId="2379971041" sldId="258"/>
        </pc:sldMkLst>
        <pc:spChg chg="mod">
          <ac:chgData name="Baptiste Monget" userId="dcb48374e8be4b16" providerId="LiveId" clId="{E93B2A59-F297-44A5-8475-4C2855E2E28F}" dt="2025-05-22T06:53:31.754" v="1241" actId="313"/>
          <ac:spMkLst>
            <pc:docMk/>
            <pc:sldMk cId="2379971041" sldId="258"/>
            <ac:spMk id="2" creationId="{B91FA190-C51E-4861-993D-5E72113DBDD1}"/>
          </ac:spMkLst>
        </pc:spChg>
        <pc:spChg chg="mod">
          <ac:chgData name="Baptiste Monget" userId="dcb48374e8be4b16" providerId="LiveId" clId="{E93B2A59-F297-44A5-8475-4C2855E2E28F}" dt="2025-05-22T06:54:23.316" v="1299" actId="20577"/>
          <ac:spMkLst>
            <pc:docMk/>
            <pc:sldMk cId="2379971041" sldId="258"/>
            <ac:spMk id="3" creationId="{6FA01900-43C3-F88C-14BA-0E9165FA1E8D}"/>
          </ac:spMkLst>
        </pc:spChg>
      </pc:sldChg>
      <pc:sldChg chg="addSp delSp modSp mod">
        <pc:chgData name="Baptiste Monget" userId="dcb48374e8be4b16" providerId="LiveId" clId="{E93B2A59-F297-44A5-8475-4C2855E2E28F}" dt="2025-05-13T08:14:36.942" v="15" actId="20577"/>
        <pc:sldMkLst>
          <pc:docMk/>
          <pc:sldMk cId="3039292964" sldId="278"/>
        </pc:sldMkLst>
        <pc:spChg chg="mod">
          <ac:chgData name="Baptiste Monget" userId="dcb48374e8be4b16" providerId="LiveId" clId="{E93B2A59-F297-44A5-8475-4C2855E2E28F}" dt="2025-05-13T08:14:36.942" v="15" actId="20577"/>
          <ac:spMkLst>
            <pc:docMk/>
            <pc:sldMk cId="3039292964" sldId="278"/>
            <ac:spMk id="3" creationId="{D2DB2307-B9AA-33A0-F15A-7CB7B30EF4DE}"/>
          </ac:spMkLst>
        </pc:spChg>
      </pc:sldChg>
      <pc:sldChg chg="modSp mod">
        <pc:chgData name="Baptiste Monget" userId="dcb48374e8be4b16" providerId="LiveId" clId="{E93B2A59-F297-44A5-8475-4C2855E2E28F}" dt="2025-05-14T15:32:01.621" v="865" actId="20577"/>
        <pc:sldMkLst>
          <pc:docMk/>
          <pc:sldMk cId="3579299049" sldId="303"/>
        </pc:sldMkLst>
        <pc:spChg chg="mod">
          <ac:chgData name="Baptiste Monget" userId="dcb48374e8be4b16" providerId="LiveId" clId="{E93B2A59-F297-44A5-8475-4C2855E2E28F}" dt="2025-05-14T15:32:01.621" v="865" actId="20577"/>
          <ac:spMkLst>
            <pc:docMk/>
            <pc:sldMk cId="3579299049" sldId="303"/>
            <ac:spMk id="11" creationId="{C64A7764-F618-5FF7-CB90-C2E537B2A18E}"/>
          </ac:spMkLst>
        </pc:spChg>
      </pc:sldChg>
      <pc:sldChg chg="addSp delSp modSp new mod">
        <pc:chgData name="Baptiste Monget" userId="dcb48374e8be4b16" providerId="LiveId" clId="{E93B2A59-F297-44A5-8475-4C2855E2E28F}" dt="2025-05-14T13:53:59.945" v="829" actId="1076"/>
        <pc:sldMkLst>
          <pc:docMk/>
          <pc:sldMk cId="2666227789" sldId="305"/>
        </pc:sldMkLst>
        <pc:spChg chg="mod">
          <ac:chgData name="Baptiste Monget" userId="dcb48374e8be4b16" providerId="LiveId" clId="{E93B2A59-F297-44A5-8475-4C2855E2E28F}" dt="2025-05-14T13:43:06.869" v="141" actId="1076"/>
          <ac:spMkLst>
            <pc:docMk/>
            <pc:sldMk cId="2666227789" sldId="305"/>
            <ac:spMk id="2" creationId="{D4F09375-5959-065F-3DF3-9975439EA12F}"/>
          </ac:spMkLst>
        </pc:spChg>
        <pc:spChg chg="add mod">
          <ac:chgData name="Baptiste Monget" userId="dcb48374e8be4b16" providerId="LiveId" clId="{E93B2A59-F297-44A5-8475-4C2855E2E28F}" dt="2025-05-14T13:46:16.128" v="301" actId="1076"/>
          <ac:spMkLst>
            <pc:docMk/>
            <pc:sldMk cId="2666227789" sldId="305"/>
            <ac:spMk id="7" creationId="{03B7AB2E-79F8-4949-97CF-672DA9012D0C}"/>
          </ac:spMkLst>
        </pc:spChg>
        <pc:spChg chg="add mod">
          <ac:chgData name="Baptiste Monget" userId="dcb48374e8be4b16" providerId="LiveId" clId="{E93B2A59-F297-44A5-8475-4C2855E2E28F}" dt="2025-05-14T13:46:06.266" v="300" actId="1076"/>
          <ac:spMkLst>
            <pc:docMk/>
            <pc:sldMk cId="2666227789" sldId="305"/>
            <ac:spMk id="10" creationId="{C1E2AFD5-CB4B-8D9B-CC6E-73F83EC7F890}"/>
          </ac:spMkLst>
        </pc:spChg>
        <pc:spChg chg="add mod ord">
          <ac:chgData name="Baptiste Monget" userId="dcb48374e8be4b16" providerId="LiveId" clId="{E93B2A59-F297-44A5-8475-4C2855E2E28F}" dt="2025-05-14T13:45:51.864" v="296" actId="164"/>
          <ac:spMkLst>
            <pc:docMk/>
            <pc:sldMk cId="2666227789" sldId="305"/>
            <ac:spMk id="11" creationId="{516A3DA0-CDB8-E5FC-A874-9A51CC7A6EB6}"/>
          </ac:spMkLst>
        </pc:spChg>
        <pc:spChg chg="add mod">
          <ac:chgData name="Baptiste Monget" userId="dcb48374e8be4b16" providerId="LiveId" clId="{E93B2A59-F297-44A5-8475-4C2855E2E28F}" dt="2025-05-14T13:53:58.117" v="828" actId="14100"/>
          <ac:spMkLst>
            <pc:docMk/>
            <pc:sldMk cId="2666227789" sldId="305"/>
            <ac:spMk id="13" creationId="{FAB63A3B-AEEB-EB9B-2EB4-C74192B35387}"/>
          </ac:spMkLst>
        </pc:spChg>
        <pc:spChg chg="add mod">
          <ac:chgData name="Baptiste Monget" userId="dcb48374e8be4b16" providerId="LiveId" clId="{E93B2A59-F297-44A5-8475-4C2855E2E28F}" dt="2025-05-14T13:48:38.811" v="536" actId="113"/>
          <ac:spMkLst>
            <pc:docMk/>
            <pc:sldMk cId="2666227789" sldId="305"/>
            <ac:spMk id="14" creationId="{4C0E1EC3-C07A-D743-53F4-8FFAF79830FA}"/>
          </ac:spMkLst>
        </pc:spChg>
        <pc:spChg chg="add mod">
          <ac:chgData name="Baptiste Monget" userId="dcb48374e8be4b16" providerId="LiveId" clId="{E93B2A59-F297-44A5-8475-4C2855E2E28F}" dt="2025-05-14T13:48:53.737" v="561" actId="20577"/>
          <ac:spMkLst>
            <pc:docMk/>
            <pc:sldMk cId="2666227789" sldId="305"/>
            <ac:spMk id="16" creationId="{6D4A1A8D-9082-87E4-6F3F-AF541B5FD69F}"/>
          </ac:spMkLst>
        </pc:spChg>
        <pc:spChg chg="add mod ord">
          <ac:chgData name="Baptiste Monget" userId="dcb48374e8be4b16" providerId="LiveId" clId="{E93B2A59-F297-44A5-8475-4C2855E2E28F}" dt="2025-05-14T13:49:36.628" v="578" actId="164"/>
          <ac:spMkLst>
            <pc:docMk/>
            <pc:sldMk cId="2666227789" sldId="305"/>
            <ac:spMk id="17" creationId="{DE26C511-EAC8-E9F4-F70A-BAAB589C12EB}"/>
          </ac:spMkLst>
        </pc:spChg>
        <pc:spChg chg="add mod">
          <ac:chgData name="Baptiste Monget" userId="dcb48374e8be4b16" providerId="LiveId" clId="{E93B2A59-F297-44A5-8475-4C2855E2E28F}" dt="2025-05-14T13:49:55.753" v="614" actId="1076"/>
          <ac:spMkLst>
            <pc:docMk/>
            <pc:sldMk cId="2666227789" sldId="305"/>
            <ac:spMk id="19" creationId="{804B852A-B9EA-2010-2AAA-12719A64F636}"/>
          </ac:spMkLst>
        </pc:spChg>
        <pc:spChg chg="add mod">
          <ac:chgData name="Baptiste Monget" userId="dcb48374e8be4b16" providerId="LiveId" clId="{E93B2A59-F297-44A5-8475-4C2855E2E28F}" dt="2025-05-14T13:50:48.738" v="705" actId="20577"/>
          <ac:spMkLst>
            <pc:docMk/>
            <pc:sldMk cId="2666227789" sldId="305"/>
            <ac:spMk id="20" creationId="{FB0E2854-F801-E973-EB33-BB44A9C4ED69}"/>
          </ac:spMkLst>
        </pc:spChg>
        <pc:spChg chg="add mod">
          <ac:chgData name="Baptiste Monget" userId="dcb48374e8be4b16" providerId="LiveId" clId="{E93B2A59-F297-44A5-8475-4C2855E2E28F}" dt="2025-05-14T13:53:42.432" v="827" actId="20577"/>
          <ac:spMkLst>
            <pc:docMk/>
            <pc:sldMk cId="2666227789" sldId="305"/>
            <ac:spMk id="22" creationId="{697ED81F-B794-D367-3F2B-A9FA4220EAD2}"/>
          </ac:spMkLst>
        </pc:spChg>
        <pc:spChg chg="add mod">
          <ac:chgData name="Baptiste Monget" userId="dcb48374e8be4b16" providerId="LiveId" clId="{E93B2A59-F297-44A5-8475-4C2855E2E28F}" dt="2025-05-14T13:52:47.801" v="799" actId="14100"/>
          <ac:spMkLst>
            <pc:docMk/>
            <pc:sldMk cId="2666227789" sldId="305"/>
            <ac:spMk id="33" creationId="{30168376-BA94-407E-C927-EDADA7923588}"/>
          </ac:spMkLst>
        </pc:spChg>
        <pc:spChg chg="add mod">
          <ac:chgData name="Baptiste Monget" userId="dcb48374e8be4b16" providerId="LiveId" clId="{E93B2A59-F297-44A5-8475-4C2855E2E28F}" dt="2025-05-14T13:52:53.069" v="802" actId="20577"/>
          <ac:spMkLst>
            <pc:docMk/>
            <pc:sldMk cId="2666227789" sldId="305"/>
            <ac:spMk id="34" creationId="{5D333D23-1905-E29F-4B9C-C855F2683C53}"/>
          </ac:spMkLst>
        </pc:spChg>
        <pc:spChg chg="add mod">
          <ac:chgData name="Baptiste Monget" userId="dcb48374e8be4b16" providerId="LiveId" clId="{E93B2A59-F297-44A5-8475-4C2855E2E28F}" dt="2025-05-14T13:53:00.571" v="805" actId="20577"/>
          <ac:spMkLst>
            <pc:docMk/>
            <pc:sldMk cId="2666227789" sldId="305"/>
            <ac:spMk id="35" creationId="{96E24951-919A-353C-827B-E87B7FC07DDA}"/>
          </ac:spMkLst>
        </pc:spChg>
        <pc:grpChg chg="add mod">
          <ac:chgData name="Baptiste Monget" userId="dcb48374e8be4b16" providerId="LiveId" clId="{E93B2A59-F297-44A5-8475-4C2855E2E28F}" dt="2025-05-14T13:46:01.847" v="299" actId="1076"/>
          <ac:grpSpMkLst>
            <pc:docMk/>
            <pc:sldMk cId="2666227789" sldId="305"/>
            <ac:grpSpMk id="12" creationId="{41F663D0-9D33-1BC0-C989-343372D759EF}"/>
          </ac:grpSpMkLst>
        </pc:grpChg>
        <pc:grpChg chg="add mod">
          <ac:chgData name="Baptiste Monget" userId="dcb48374e8be4b16" providerId="LiveId" clId="{E93B2A59-F297-44A5-8475-4C2855E2E28F}" dt="2025-05-14T13:49:36.628" v="578" actId="164"/>
          <ac:grpSpMkLst>
            <pc:docMk/>
            <pc:sldMk cId="2666227789" sldId="305"/>
            <ac:grpSpMk id="18" creationId="{7C01E0B8-C33C-8806-F8F9-0E124EC88E46}"/>
          </ac:grpSpMkLst>
        </pc:grpChg>
        <pc:graphicFrameChg chg="add mod modGraphic">
          <ac:chgData name="Baptiste Monget" userId="dcb48374e8be4b16" providerId="LiveId" clId="{E93B2A59-F297-44A5-8475-4C2855E2E28F}" dt="2025-05-14T13:46:16.128" v="301" actId="1076"/>
          <ac:graphicFrameMkLst>
            <pc:docMk/>
            <pc:sldMk cId="2666227789" sldId="305"/>
            <ac:graphicFrameMk id="6" creationId="{42484730-D6E0-61FB-4909-69835B04EA0F}"/>
          </ac:graphicFrameMkLst>
        </pc:graphicFrameChg>
        <pc:picChg chg="add mod modCrop">
          <ac:chgData name="Baptiste Monget" userId="dcb48374e8be4b16" providerId="LiveId" clId="{E93B2A59-F297-44A5-8475-4C2855E2E28F}" dt="2025-05-14T13:45:51.864" v="296" actId="164"/>
          <ac:picMkLst>
            <pc:docMk/>
            <pc:sldMk cId="2666227789" sldId="305"/>
            <ac:picMk id="8" creationId="{7F5C0089-FF46-41E6-4DCD-DFAA7F039780}"/>
          </ac:picMkLst>
        </pc:picChg>
        <pc:picChg chg="add mod ord modCrop">
          <ac:chgData name="Baptiste Monget" userId="dcb48374e8be4b16" providerId="LiveId" clId="{E93B2A59-F297-44A5-8475-4C2855E2E28F}" dt="2025-05-14T13:49:36.628" v="578" actId="164"/>
          <ac:picMkLst>
            <pc:docMk/>
            <pc:sldMk cId="2666227789" sldId="305"/>
            <ac:picMk id="15" creationId="{CED17699-7E9F-B1E0-A276-621F9737BCD5}"/>
          </ac:picMkLst>
        </pc:picChg>
        <pc:picChg chg="add mod">
          <ac:chgData name="Baptiste Monget" userId="dcb48374e8be4b16" providerId="LiveId" clId="{E93B2A59-F297-44A5-8475-4C2855E2E28F}" dt="2025-05-14T13:51:15.963" v="709" actId="1076"/>
          <ac:picMkLst>
            <pc:docMk/>
            <pc:sldMk cId="2666227789" sldId="305"/>
            <ac:picMk id="21" creationId="{4505B587-477B-6911-D612-9193AB5B3EEE}"/>
          </ac:picMkLst>
        </pc:picChg>
        <pc:picChg chg="add mod">
          <ac:chgData name="Baptiste Monget" userId="dcb48374e8be4b16" providerId="LiveId" clId="{E93B2A59-F297-44A5-8475-4C2855E2E28F}" dt="2025-05-14T13:53:59.945" v="829" actId="1076"/>
          <ac:picMkLst>
            <pc:docMk/>
            <pc:sldMk cId="2666227789" sldId="305"/>
            <ac:picMk id="36" creationId="{E2CCE561-3113-099F-79D9-0FDA32514E2B}"/>
          </ac:picMkLst>
        </pc:picChg>
        <pc:cxnChg chg="add mod">
          <ac:chgData name="Baptiste Monget" userId="dcb48374e8be4b16" providerId="LiveId" clId="{E93B2A59-F297-44A5-8475-4C2855E2E28F}" dt="2025-05-14T13:53:38.314" v="809" actId="20577"/>
          <ac:cxnSpMkLst>
            <pc:docMk/>
            <pc:sldMk cId="2666227789" sldId="305"/>
            <ac:cxnSpMk id="24" creationId="{650D1F52-8EC1-FBB8-1FAF-D3E55CD7ECC3}"/>
          </ac:cxnSpMkLst>
        </pc:cxnChg>
        <pc:cxnChg chg="add mod">
          <ac:chgData name="Baptiste Monget" userId="dcb48374e8be4b16" providerId="LiveId" clId="{E93B2A59-F297-44A5-8475-4C2855E2E28F}" dt="2025-05-14T13:53:38.314" v="809" actId="20577"/>
          <ac:cxnSpMkLst>
            <pc:docMk/>
            <pc:sldMk cId="2666227789" sldId="305"/>
            <ac:cxnSpMk id="28" creationId="{B0A71E80-F109-591D-6242-456E3E6FEA00}"/>
          </ac:cxnSpMkLst>
        </pc:cxnChg>
      </pc:sldChg>
      <pc:sldChg chg="addSp delSp modSp new mod">
        <pc:chgData name="Baptiste Monget" userId="dcb48374e8be4b16" providerId="LiveId" clId="{E93B2A59-F297-44A5-8475-4C2855E2E28F}" dt="2025-05-16T15:28:44.818" v="1214" actId="20577"/>
        <pc:sldMkLst>
          <pc:docMk/>
          <pc:sldMk cId="3226792138" sldId="311"/>
        </pc:sldMkLst>
        <pc:spChg chg="mod">
          <ac:chgData name="Baptiste Monget" userId="dcb48374e8be4b16" providerId="LiveId" clId="{E93B2A59-F297-44A5-8475-4C2855E2E28F}" dt="2025-05-16T15:25:48.479" v="946" actId="20577"/>
          <ac:spMkLst>
            <pc:docMk/>
            <pc:sldMk cId="3226792138" sldId="311"/>
            <ac:spMk id="2" creationId="{51859090-6696-072D-7B18-2BFAE68237C0}"/>
          </ac:spMkLst>
        </pc:spChg>
        <pc:spChg chg="add mod">
          <ac:chgData name="Baptiste Monget" userId="dcb48374e8be4b16" providerId="LiveId" clId="{E93B2A59-F297-44A5-8475-4C2855E2E28F}" dt="2025-05-16T15:27:59.282" v="1137" actId="1076"/>
          <ac:spMkLst>
            <pc:docMk/>
            <pc:sldMk cId="3226792138" sldId="311"/>
            <ac:spMk id="6" creationId="{F2397775-6289-C871-F36D-739E9F132E58}"/>
          </ac:spMkLst>
        </pc:spChg>
        <pc:spChg chg="add mod">
          <ac:chgData name="Baptiste Monget" userId="dcb48374e8be4b16" providerId="LiveId" clId="{E93B2A59-F297-44A5-8475-4C2855E2E28F}" dt="2025-05-16T15:28:44.818" v="1214" actId="20577"/>
          <ac:spMkLst>
            <pc:docMk/>
            <pc:sldMk cId="3226792138" sldId="311"/>
            <ac:spMk id="7" creationId="{2C6BE553-D9CF-0626-A61A-A8FBFF736193}"/>
          </ac:spMkLst>
        </pc:spChg>
      </pc:sldChg>
    </pc:docChg>
  </pc:docChgLst>
  <pc:docChgLst>
    <pc:chgData name="michel amigo" userId="e89c6fa087fc999c" providerId="Windows Live" clId="Web-{A6A5AD43-05EF-88F6-6CCF-4F289D6D86FF}"/>
    <pc:docChg chg="modSld">
      <pc:chgData name="michel amigo" userId="e89c6fa087fc999c" providerId="Windows Live" clId="Web-{A6A5AD43-05EF-88F6-6CCF-4F289D6D86FF}" dt="2025-05-15T08:31:22.051" v="157" actId="20577"/>
      <pc:docMkLst>
        <pc:docMk/>
      </pc:docMkLst>
      <pc:sldChg chg="addSp modSp">
        <pc:chgData name="michel amigo" userId="e89c6fa087fc999c" providerId="Windows Live" clId="Web-{A6A5AD43-05EF-88F6-6CCF-4F289D6D86FF}" dt="2025-05-15T08:31:22.051" v="157" actId="20577"/>
        <pc:sldMkLst>
          <pc:docMk/>
          <pc:sldMk cId="73024999" sldId="300"/>
        </pc:sldMkLst>
        <pc:spChg chg="add">
          <ac:chgData name="michel amigo" userId="e89c6fa087fc999c" providerId="Windows Live" clId="Web-{A6A5AD43-05EF-88F6-6CCF-4F289D6D86FF}" dt="2025-05-15T08:28:58.673" v="0"/>
          <ac:spMkLst>
            <pc:docMk/>
            <pc:sldMk cId="73024999" sldId="300"/>
            <ac:spMk id="3" creationId="{AC2203BE-E7AD-FD9D-D22F-679308047130}"/>
          </ac:spMkLst>
        </pc:spChg>
        <pc:spChg chg="add mod">
          <ac:chgData name="michel amigo" userId="e89c6fa087fc999c" providerId="Windows Live" clId="Web-{A6A5AD43-05EF-88F6-6CCF-4F289D6D86FF}" dt="2025-05-15T08:31:22.051" v="157" actId="20577"/>
          <ac:spMkLst>
            <pc:docMk/>
            <pc:sldMk cId="73024999" sldId="300"/>
            <ac:spMk id="11" creationId="{63921DB2-1AF4-45F7-DF0C-90211D8C2BD8}"/>
          </ac:spMkLst>
        </pc:spChg>
        <pc:picChg chg="add mod">
          <ac:chgData name="michel amigo" userId="e89c6fa087fc999c" providerId="Windows Live" clId="Web-{A6A5AD43-05EF-88F6-6CCF-4F289D6D86FF}" dt="2025-05-15T08:29:09.735" v="3" actId="1076"/>
          <ac:picMkLst>
            <pc:docMk/>
            <pc:sldMk cId="73024999" sldId="300"/>
            <ac:picMk id="10" creationId="{3D43D107-47B4-A5B9-C5C9-F9838649B3A9}"/>
          </ac:picMkLst>
        </pc:picChg>
      </pc:sldChg>
    </pc:docChg>
  </pc:docChgLst>
  <pc:docChgLst>
    <pc:chgData name="Sofian Archambault" userId="db12d9d74e99a5d3" providerId="Windows Live" clId="Web-{7E79B03F-855D-291A-B192-53F9B535640B}"/>
    <pc:docChg chg="modSld">
      <pc:chgData name="Sofian Archambault" userId="db12d9d74e99a5d3" providerId="Windows Live" clId="Web-{7E79B03F-855D-291A-B192-53F9B535640B}" dt="2025-05-16T08:26:54.104" v="114" actId="1076"/>
      <pc:docMkLst>
        <pc:docMk/>
      </pc:docMkLst>
      <pc:sldChg chg="addSp delSp modSp">
        <pc:chgData name="Sofian Archambault" userId="db12d9d74e99a5d3" providerId="Windows Live" clId="Web-{7E79B03F-855D-291A-B192-53F9B535640B}" dt="2025-05-16T08:26:54.104" v="114" actId="1076"/>
        <pc:sldMkLst>
          <pc:docMk/>
          <pc:sldMk cId="654345246" sldId="309"/>
        </pc:sldMkLst>
        <pc:spChg chg="add mod">
          <ac:chgData name="Sofian Archambault" userId="db12d9d74e99a5d3" providerId="Windows Live" clId="Web-{7E79B03F-855D-291A-B192-53F9B535640B}" dt="2025-05-16T08:26:32.666" v="108" actId="1076"/>
          <ac:spMkLst>
            <pc:docMk/>
            <pc:sldMk cId="654345246" sldId="309"/>
            <ac:spMk id="14" creationId="{B4439E07-3241-300A-68DA-37DFF27382B5}"/>
          </ac:spMkLst>
        </pc:spChg>
        <pc:picChg chg="mod">
          <ac:chgData name="Sofian Archambault" userId="db12d9d74e99a5d3" providerId="Windows Live" clId="Web-{7E79B03F-855D-291A-B192-53F9B535640B}" dt="2025-05-16T08:26:54.104" v="114" actId="1076"/>
          <ac:picMkLst>
            <pc:docMk/>
            <pc:sldMk cId="654345246" sldId="309"/>
            <ac:picMk id="11" creationId="{C5EB0F27-E969-D510-A867-51810889F753}"/>
          </ac:picMkLst>
        </pc:picChg>
        <pc:cxnChg chg="add mod">
          <ac:chgData name="Sofian Archambault" userId="db12d9d74e99a5d3" providerId="Windows Live" clId="Web-{7E79B03F-855D-291A-B192-53F9B535640B}" dt="2025-05-16T08:26:51.479" v="113" actId="14100"/>
          <ac:cxnSpMkLst>
            <pc:docMk/>
            <pc:sldMk cId="654345246" sldId="309"/>
            <ac:cxnSpMk id="15" creationId="{E5ADB2CA-4D0E-7F29-1270-8D95D1CBE15E}"/>
          </ac:cxnSpMkLst>
        </pc:cxnChg>
      </pc:sldChg>
    </pc:docChg>
  </pc:docChgLst>
  <pc:docChgLst>
    <pc:chgData name="michel amigo" userId="e89c6fa087fc999c" providerId="Windows Live" clId="Web-{F9207812-201E-F2BD-7676-6E83D77D4CF6}"/>
    <pc:docChg chg="modSld">
      <pc:chgData name="michel amigo" userId="e89c6fa087fc999c" providerId="Windows Live" clId="Web-{F9207812-201E-F2BD-7676-6E83D77D4CF6}" dt="2025-05-15T12:27:29.012" v="763"/>
      <pc:docMkLst>
        <pc:docMk/>
      </pc:docMkLst>
      <pc:sldChg chg="modNotes">
        <pc:chgData name="michel amigo" userId="e89c6fa087fc999c" providerId="Windows Live" clId="Web-{F9207812-201E-F2BD-7676-6E83D77D4CF6}" dt="2025-05-15T12:27:10.715" v="747"/>
        <pc:sldMkLst>
          <pc:docMk/>
          <pc:sldMk cId="1175947833" sldId="299"/>
        </pc:sldMkLst>
      </pc:sldChg>
      <pc:sldChg chg="modNotes">
        <pc:chgData name="michel amigo" userId="e89c6fa087fc999c" providerId="Windows Live" clId="Web-{F9207812-201E-F2BD-7676-6E83D77D4CF6}" dt="2025-05-15T12:27:19.778" v="754"/>
        <pc:sldMkLst>
          <pc:docMk/>
          <pc:sldMk cId="73024999" sldId="300"/>
        </pc:sldMkLst>
      </pc:sldChg>
      <pc:sldChg chg="modNotes">
        <pc:chgData name="michel amigo" userId="e89c6fa087fc999c" providerId="Windows Live" clId="Web-{F9207812-201E-F2BD-7676-6E83D77D4CF6}" dt="2025-05-15T12:27:25.418" v="757"/>
        <pc:sldMkLst>
          <pc:docMk/>
          <pc:sldMk cId="1546286696" sldId="307"/>
        </pc:sldMkLst>
      </pc:sldChg>
      <pc:sldChg chg="addSp modSp modNotes">
        <pc:chgData name="michel amigo" userId="e89c6fa087fc999c" providerId="Windows Live" clId="Web-{F9207812-201E-F2BD-7676-6E83D77D4CF6}" dt="2025-05-15T12:27:29.012" v="763"/>
        <pc:sldMkLst>
          <pc:docMk/>
          <pc:sldMk cId="2107744666" sldId="308"/>
        </pc:sldMkLst>
        <pc:spChg chg="add mod">
          <ac:chgData name="michel amigo" userId="e89c6fa087fc999c" providerId="Windows Live" clId="Web-{F9207812-201E-F2BD-7676-6E83D77D4CF6}" dt="2025-05-15T12:22:15.001" v="739" actId="20577"/>
          <ac:spMkLst>
            <pc:docMk/>
            <pc:sldMk cId="2107744666" sldId="308"/>
            <ac:spMk id="2" creationId="{07397393-8A7F-1EFE-5F40-6848EE8E0803}"/>
          </ac:spMkLst>
        </pc:spChg>
        <pc:spChg chg="add mod">
          <ac:chgData name="michel amigo" userId="e89c6fa087fc999c" providerId="Windows Live" clId="Web-{F9207812-201E-F2BD-7676-6E83D77D4CF6}" dt="2025-05-15T12:16:37.989" v="615" actId="1076"/>
          <ac:spMkLst>
            <pc:docMk/>
            <pc:sldMk cId="2107744666" sldId="308"/>
            <ac:spMk id="3" creationId="{4D6DDCB1-084A-D7F5-8708-2E71090823D1}"/>
          </ac:spMkLst>
        </pc:spChg>
        <pc:spChg chg="add mod">
          <ac:chgData name="michel amigo" userId="e89c6fa087fc999c" providerId="Windows Live" clId="Web-{F9207812-201E-F2BD-7676-6E83D77D4CF6}" dt="2025-05-15T12:16:49.818" v="618" actId="1076"/>
          <ac:spMkLst>
            <pc:docMk/>
            <pc:sldMk cId="2107744666" sldId="308"/>
            <ac:spMk id="8" creationId="{4B99254C-8147-AE7B-1384-D7F88C918053}"/>
          </ac:spMkLst>
        </pc:spChg>
        <pc:spChg chg="add mod">
          <ac:chgData name="michel amigo" userId="e89c6fa087fc999c" providerId="Windows Live" clId="Web-{F9207812-201E-F2BD-7676-6E83D77D4CF6}" dt="2025-05-15T12:20:56.749" v="707" actId="1076"/>
          <ac:spMkLst>
            <pc:docMk/>
            <pc:sldMk cId="2107744666" sldId="308"/>
            <ac:spMk id="9" creationId="{547F80B6-6DDD-A00F-15BC-4B704F5B866E}"/>
          </ac:spMkLst>
        </pc:spChg>
        <pc:spChg chg="add mod">
          <ac:chgData name="michel amigo" userId="e89c6fa087fc999c" providerId="Windows Live" clId="Web-{F9207812-201E-F2BD-7676-6E83D77D4CF6}" dt="2025-05-15T12:18:03.414" v="651" actId="1076"/>
          <ac:spMkLst>
            <pc:docMk/>
            <pc:sldMk cId="2107744666" sldId="308"/>
            <ac:spMk id="10" creationId="{E920D2BB-70F1-D3C5-F441-9DCE3B451986}"/>
          </ac:spMkLst>
        </pc:spChg>
        <pc:spChg chg="add mod">
          <ac:chgData name="michel amigo" userId="e89c6fa087fc999c" providerId="Windows Live" clId="Web-{F9207812-201E-F2BD-7676-6E83D77D4CF6}" dt="2025-05-15T12:20:37.123" v="702"/>
          <ac:spMkLst>
            <pc:docMk/>
            <pc:sldMk cId="2107744666" sldId="308"/>
            <ac:spMk id="11" creationId="{C76175CA-765B-B3E5-E0B8-72136FF5D590}"/>
          </ac:spMkLst>
        </pc:spChg>
        <pc:spChg chg="add mod">
          <ac:chgData name="michel amigo" userId="e89c6fa087fc999c" providerId="Windows Live" clId="Web-{F9207812-201E-F2BD-7676-6E83D77D4CF6}" dt="2025-05-15T12:20:50.889" v="706" actId="1076"/>
          <ac:spMkLst>
            <pc:docMk/>
            <pc:sldMk cId="2107744666" sldId="308"/>
            <ac:spMk id="12" creationId="{B5657073-F4B4-7C21-F268-829DC9F3F4F4}"/>
          </ac:spMkLst>
        </pc:spChg>
        <pc:spChg chg="add mod">
          <ac:chgData name="michel amigo" userId="e89c6fa087fc999c" providerId="Windows Live" clId="Web-{F9207812-201E-F2BD-7676-6E83D77D4CF6}" dt="2025-05-15T12:22:21.611" v="740" actId="1076"/>
          <ac:spMkLst>
            <pc:docMk/>
            <pc:sldMk cId="2107744666" sldId="308"/>
            <ac:spMk id="13" creationId="{5424F6C6-BA5A-3AA2-015A-BD3800F4E983}"/>
          </ac:spMkLst>
        </pc:spChg>
        <pc:spChg chg="add mod">
          <ac:chgData name="michel amigo" userId="e89c6fa087fc999c" providerId="Windows Live" clId="Web-{F9207812-201E-F2BD-7676-6E83D77D4CF6}" dt="2025-05-15T12:22:02.360" v="737" actId="1076"/>
          <ac:spMkLst>
            <pc:docMk/>
            <pc:sldMk cId="2107744666" sldId="308"/>
            <ac:spMk id="14" creationId="{526783AB-C728-30B1-7C33-F2BA6E79DC23}"/>
          </ac:spMkLst>
        </pc:spChg>
        <pc:picChg chg="mod">
          <ac:chgData name="michel amigo" userId="e89c6fa087fc999c" providerId="Windows Live" clId="Web-{F9207812-201E-F2BD-7676-6E83D77D4CF6}" dt="2025-05-15T12:01:24.051" v="0" actId="1076"/>
          <ac:picMkLst>
            <pc:docMk/>
            <pc:sldMk cId="2107744666" sldId="308"/>
            <ac:picMk id="7" creationId="{4C74F1F3-CDCB-EB68-94EB-D6C3EDEE1B38}"/>
          </ac:picMkLst>
        </pc:picChg>
      </pc:sldChg>
    </pc:docChg>
  </pc:docChgLst>
  <pc:docChgLst>
    <pc:chgData name="michel amigo" userId="e89c6fa087fc999c" providerId="Windows Live" clId="Web-{52AC7811-C7F5-C113-70C9-984DC26A028B}"/>
    <pc:docChg chg="modSld">
      <pc:chgData name="michel amigo" userId="e89c6fa087fc999c" providerId="Windows Live" clId="Web-{52AC7811-C7F5-C113-70C9-984DC26A028B}" dt="2025-05-15T09:17:45.879" v="156" actId="14100"/>
      <pc:docMkLst>
        <pc:docMk/>
      </pc:docMkLst>
      <pc:sldChg chg="addSp modSp">
        <pc:chgData name="michel amigo" userId="e89c6fa087fc999c" providerId="Windows Live" clId="Web-{52AC7811-C7F5-C113-70C9-984DC26A028B}" dt="2025-05-15T09:17:45.879" v="156" actId="14100"/>
        <pc:sldMkLst>
          <pc:docMk/>
          <pc:sldMk cId="1546286696" sldId="307"/>
        </pc:sldMkLst>
        <pc:spChg chg="add mod">
          <ac:chgData name="michel amigo" userId="e89c6fa087fc999c" providerId="Windows Live" clId="Web-{52AC7811-C7F5-C113-70C9-984DC26A028B}" dt="2025-05-15T09:12:39.354" v="6" actId="1076"/>
          <ac:spMkLst>
            <pc:docMk/>
            <pc:sldMk cId="1546286696" sldId="307"/>
            <ac:spMk id="3" creationId="{C459C91D-AC2D-49A2-DBFC-7BFB2863A3D1}"/>
          </ac:spMkLst>
        </pc:spChg>
        <pc:spChg chg="add mod">
          <ac:chgData name="michel amigo" userId="e89c6fa087fc999c" providerId="Windows Live" clId="Web-{52AC7811-C7F5-C113-70C9-984DC26A028B}" dt="2025-05-15T09:13:02.182" v="9" actId="14100"/>
          <ac:spMkLst>
            <pc:docMk/>
            <pc:sldMk cId="1546286696" sldId="307"/>
            <ac:spMk id="12" creationId="{11B12247-CE0C-39DA-2752-4B2C25111BAF}"/>
          </ac:spMkLst>
        </pc:spChg>
        <pc:spChg chg="add mod">
          <ac:chgData name="michel amigo" userId="e89c6fa087fc999c" providerId="Windows Live" clId="Web-{52AC7811-C7F5-C113-70C9-984DC26A028B}" dt="2025-05-15T09:14:35.967" v="153" actId="20577"/>
          <ac:spMkLst>
            <pc:docMk/>
            <pc:sldMk cId="1546286696" sldId="307"/>
            <ac:spMk id="14" creationId="{83B61F31-B1AB-4F16-A9D9-99621C440193}"/>
          </ac:spMkLst>
        </pc:spChg>
        <pc:spChg chg="add">
          <ac:chgData name="michel amigo" userId="e89c6fa087fc999c" providerId="Windows Live" clId="Web-{52AC7811-C7F5-C113-70C9-984DC26A028B}" dt="2025-05-15T09:17:36.644" v="154"/>
          <ac:spMkLst>
            <pc:docMk/>
            <pc:sldMk cId="1546286696" sldId="307"/>
            <ac:spMk id="15" creationId="{B601567D-6E31-1452-E7B5-1773FD3EE0F2}"/>
          </ac:spMkLst>
        </pc:spChg>
        <pc:picChg chg="mod">
          <ac:chgData name="michel amigo" userId="e89c6fa087fc999c" providerId="Windows Live" clId="Web-{52AC7811-C7F5-C113-70C9-984DC26A028B}" dt="2025-05-15T09:11:59.602" v="0" actId="14100"/>
          <ac:picMkLst>
            <pc:docMk/>
            <pc:sldMk cId="1546286696" sldId="307"/>
            <ac:picMk id="9" creationId="{79D4F087-7BE8-FFCC-F1E8-28B78B25063A}"/>
          </ac:picMkLst>
        </pc:picChg>
        <pc:picChg chg="mod">
          <ac:chgData name="michel amigo" userId="e89c6fa087fc999c" providerId="Windows Live" clId="Web-{52AC7811-C7F5-C113-70C9-984DC26A028B}" dt="2025-05-15T09:12:27.431" v="4" actId="1076"/>
          <ac:picMkLst>
            <pc:docMk/>
            <pc:sldMk cId="1546286696" sldId="307"/>
            <ac:picMk id="11" creationId="{9848622D-42B6-3891-D2E1-C2CB0E2C4323}"/>
          </ac:picMkLst>
        </pc:picChg>
        <pc:picChg chg="add mod">
          <ac:chgData name="michel amigo" userId="e89c6fa087fc999c" providerId="Windows Live" clId="Web-{52AC7811-C7F5-C113-70C9-984DC26A028B}" dt="2025-05-15T09:17:45.879" v="156" actId="14100"/>
          <ac:picMkLst>
            <pc:docMk/>
            <pc:sldMk cId="1546286696" sldId="307"/>
            <ac:picMk id="16" creationId="{F2E4F897-C80F-A6AD-5BD4-ED55E68BD17C}"/>
          </ac:picMkLst>
        </pc:picChg>
      </pc:sldChg>
    </pc:docChg>
  </pc:docChgLst>
  <pc:docChgLst>
    <pc:chgData name="Coco B." userId="2f810c6f01a863e8" providerId="Windows Live" clId="Web-{8E091153-AB6E-5299-F2E8-15F5CED8899A}"/>
    <pc:docChg chg="addSld delSld modSection">
      <pc:chgData name="Coco B." userId="2f810c6f01a863e8" providerId="Windows Live" clId="Web-{8E091153-AB6E-5299-F2E8-15F5CED8899A}" dt="2025-05-28T08:27:30.523" v="1"/>
      <pc:docMkLst>
        <pc:docMk/>
      </pc:docMkLst>
      <pc:sldChg chg="new del">
        <pc:chgData name="Coco B." userId="2f810c6f01a863e8" providerId="Windows Live" clId="Web-{8E091153-AB6E-5299-F2E8-15F5CED8899A}" dt="2025-05-28T08:27:30.523" v="1"/>
        <pc:sldMkLst>
          <pc:docMk/>
          <pc:sldMk cId="1961283111" sldId="314"/>
        </pc:sldMkLst>
      </pc:sldChg>
    </pc:docChg>
  </pc:docChgLst>
  <pc:docChgLst>
    <pc:chgData name="Sofian Archambault" userId="db12d9d74e99a5d3" providerId="Windows Live" clId="Web-{B12D39C9-C2CC-1C6D-659B-A581B25A6427}"/>
    <pc:docChg chg="modSld">
      <pc:chgData name="Sofian Archambault" userId="db12d9d74e99a5d3" providerId="Windows Live" clId="Web-{B12D39C9-C2CC-1C6D-659B-A581B25A6427}" dt="2025-05-16T08:24:14.231" v="49" actId="1076"/>
      <pc:docMkLst>
        <pc:docMk/>
      </pc:docMkLst>
      <pc:sldChg chg="addSp delSp modSp">
        <pc:chgData name="Sofian Archambault" userId="db12d9d74e99a5d3" providerId="Windows Live" clId="Web-{B12D39C9-C2CC-1C6D-659B-A581B25A6427}" dt="2025-05-16T08:24:14.231" v="49" actId="1076"/>
        <pc:sldMkLst>
          <pc:docMk/>
          <pc:sldMk cId="654345246" sldId="309"/>
        </pc:sldMkLst>
        <pc:picChg chg="add mod">
          <ac:chgData name="Sofian Archambault" userId="db12d9d74e99a5d3" providerId="Windows Live" clId="Web-{B12D39C9-C2CC-1C6D-659B-A581B25A6427}" dt="2025-05-16T08:24:14.231" v="49" actId="1076"/>
          <ac:picMkLst>
            <pc:docMk/>
            <pc:sldMk cId="654345246" sldId="309"/>
            <ac:picMk id="11" creationId="{C5EB0F27-E969-D510-A867-51810889F753}"/>
          </ac:picMkLst>
        </pc:picChg>
      </pc:sldChg>
    </pc:docChg>
  </pc:docChgLst>
  <pc:docChgLst>
    <pc:chgData name="michel amigo" userId="e89c6fa087fc999c" providerId="Windows Live" clId="Web-{1982115D-CD57-23F4-456B-C51C3EB79DFF}"/>
    <pc:docChg chg="modSld">
      <pc:chgData name="michel amigo" userId="e89c6fa087fc999c" providerId="Windows Live" clId="Web-{1982115D-CD57-23F4-456B-C51C3EB79DFF}" dt="2025-05-15T08:22:59.261" v="133" actId="1076"/>
      <pc:docMkLst>
        <pc:docMk/>
      </pc:docMkLst>
      <pc:sldChg chg="addSp delSp modSp">
        <pc:chgData name="michel amigo" userId="e89c6fa087fc999c" providerId="Windows Live" clId="Web-{1982115D-CD57-23F4-456B-C51C3EB79DFF}" dt="2025-05-15T08:22:59.261" v="133" actId="1076"/>
        <pc:sldMkLst>
          <pc:docMk/>
          <pc:sldMk cId="73024999" sldId="300"/>
        </pc:sldMkLst>
        <pc:spChg chg="add mod">
          <ac:chgData name="michel amigo" userId="e89c6fa087fc999c" providerId="Windows Live" clId="Web-{1982115D-CD57-23F4-456B-C51C3EB79DFF}" dt="2025-05-15T08:19:32.788" v="8"/>
          <ac:spMkLst>
            <pc:docMk/>
            <pc:sldMk cId="73024999" sldId="300"/>
            <ac:spMk id="7" creationId="{24B67C46-BAF4-07C1-5F6D-F54866D3E9B3}"/>
          </ac:spMkLst>
        </pc:spChg>
        <pc:spChg chg="add mod">
          <ac:chgData name="michel amigo" userId="e89c6fa087fc999c" providerId="Windows Live" clId="Web-{1982115D-CD57-23F4-456B-C51C3EB79DFF}" dt="2025-05-15T08:20:56.821" v="33" actId="1076"/>
          <ac:spMkLst>
            <pc:docMk/>
            <pc:sldMk cId="73024999" sldId="300"/>
            <ac:spMk id="8" creationId="{92F10B15-6FEC-124A-3ADF-7349D3130194}"/>
          </ac:spMkLst>
        </pc:spChg>
        <pc:spChg chg="add mod">
          <ac:chgData name="michel amigo" userId="e89c6fa087fc999c" providerId="Windows Live" clId="Web-{1982115D-CD57-23F4-456B-C51C3EB79DFF}" dt="2025-05-15T08:22:59.261" v="133" actId="1076"/>
          <ac:spMkLst>
            <pc:docMk/>
            <pc:sldMk cId="73024999" sldId="300"/>
            <ac:spMk id="9" creationId="{8BAF21A3-4136-D68E-73BD-8FC6825CC08E}"/>
          </ac:spMkLst>
        </pc:spChg>
        <pc:picChg chg="add mod">
          <ac:chgData name="michel amigo" userId="e89c6fa087fc999c" providerId="Windows Live" clId="Web-{1982115D-CD57-23F4-456B-C51C3EB79DFF}" dt="2025-05-15T08:18:37.068" v="4" actId="1076"/>
          <ac:picMkLst>
            <pc:docMk/>
            <pc:sldMk cId="73024999" sldId="300"/>
            <ac:picMk id="6" creationId="{3713DC28-A571-472E-39BE-EBA6CC2A1CD1}"/>
          </ac:picMkLst>
        </pc:picChg>
      </pc:sldChg>
    </pc:docChg>
  </pc:docChgLst>
  <pc:docChgLst>
    <pc:chgData name="michel amigo" userId="e89c6fa087fc999c" providerId="Windows Live" clId="Web-{883D9E07-8D4A-7B6E-4C7C-9CFAB10985AD}"/>
    <pc:docChg chg="modSld">
      <pc:chgData name="michel amigo" userId="e89c6fa087fc999c" providerId="Windows Live" clId="Web-{883D9E07-8D4A-7B6E-4C7C-9CFAB10985AD}" dt="2025-06-11T13:23:51.516" v="10" actId="20577"/>
      <pc:docMkLst>
        <pc:docMk/>
      </pc:docMkLst>
      <pc:sldChg chg="modSp">
        <pc:chgData name="michel amigo" userId="e89c6fa087fc999c" providerId="Windows Live" clId="Web-{883D9E07-8D4A-7B6E-4C7C-9CFAB10985AD}" dt="2025-06-11T13:23:51.516" v="10" actId="20577"/>
        <pc:sldMkLst>
          <pc:docMk/>
          <pc:sldMk cId="1546286696" sldId="307"/>
        </pc:sldMkLst>
        <pc:spChg chg="mod">
          <ac:chgData name="michel amigo" userId="e89c6fa087fc999c" providerId="Windows Live" clId="Web-{883D9E07-8D4A-7B6E-4C7C-9CFAB10985AD}" dt="2025-06-11T13:23:51.516" v="10" actId="20577"/>
          <ac:spMkLst>
            <pc:docMk/>
            <pc:sldMk cId="1546286696" sldId="307"/>
            <ac:spMk id="20" creationId="{8EFC433D-37DF-1344-26DB-150FBA929D43}"/>
          </ac:spMkLst>
        </pc:spChg>
        <pc:spChg chg="mod">
          <ac:chgData name="michel amigo" userId="e89c6fa087fc999c" providerId="Windows Live" clId="Web-{883D9E07-8D4A-7B6E-4C7C-9CFAB10985AD}" dt="2025-06-11T13:00:53.704" v="2" actId="1076"/>
          <ac:spMkLst>
            <pc:docMk/>
            <pc:sldMk cId="1546286696" sldId="307"/>
            <ac:spMk id="24" creationId="{0634263C-D8C3-7016-E12B-EEBBEB51D4E1}"/>
          </ac:spMkLst>
        </pc:spChg>
        <pc:spChg chg="mod">
          <ac:chgData name="michel amigo" userId="e89c6fa087fc999c" providerId="Windows Live" clId="Web-{883D9E07-8D4A-7B6E-4C7C-9CFAB10985AD}" dt="2025-06-11T13:00:47.610" v="1" actId="1076"/>
          <ac:spMkLst>
            <pc:docMk/>
            <pc:sldMk cId="1546286696" sldId="307"/>
            <ac:spMk id="25" creationId="{B702D21C-C2EC-8EAE-8F3D-FF489A083781}"/>
          </ac:spMkLst>
        </pc:spChg>
        <pc:spChg chg="mod">
          <ac:chgData name="michel amigo" userId="e89c6fa087fc999c" providerId="Windows Live" clId="Web-{883D9E07-8D4A-7B6E-4C7C-9CFAB10985AD}" dt="2025-06-11T13:01:22.924" v="5" actId="1076"/>
          <ac:spMkLst>
            <pc:docMk/>
            <pc:sldMk cId="1546286696" sldId="307"/>
            <ac:spMk id="26" creationId="{3048E446-A7FF-1AE6-65E9-B2AF4FC03B4F}"/>
          </ac:spMkLst>
        </pc:spChg>
      </pc:sldChg>
    </pc:docChg>
  </pc:docChgLst>
  <pc:docChgLst>
    <pc:chgData name="michel amigo" userId="e89c6fa087fc999c" providerId="Windows Live" clId="Web-{752D2027-32AA-E3D2-2A63-E5004607CAEB}"/>
    <pc:docChg chg="addSld delSld modSld modSection">
      <pc:chgData name="michel amigo" userId="e89c6fa087fc999c" providerId="Windows Live" clId="Web-{752D2027-32AA-E3D2-2A63-E5004607CAEB}" dt="2025-05-15T12:00:46.817" v="1066" actId="1076"/>
      <pc:docMkLst>
        <pc:docMk/>
      </pc:docMkLst>
      <pc:sldChg chg="addSp delSp modSp">
        <pc:chgData name="michel amigo" userId="e89c6fa087fc999c" providerId="Windows Live" clId="Web-{752D2027-32AA-E3D2-2A63-E5004607CAEB}" dt="2025-05-15T11:56:13.936" v="1062" actId="1076"/>
        <pc:sldMkLst>
          <pc:docMk/>
          <pc:sldMk cId="1546286696" sldId="307"/>
        </pc:sldMkLst>
        <pc:spChg chg="add mod">
          <ac:chgData name="michel amigo" userId="e89c6fa087fc999c" providerId="Windows Live" clId="Web-{752D2027-32AA-E3D2-2A63-E5004607CAEB}" dt="2025-05-15T09:43:46.386" v="5"/>
          <ac:spMkLst>
            <pc:docMk/>
            <pc:sldMk cId="1546286696" sldId="307"/>
            <ac:spMk id="17" creationId="{B8DAA830-A3AD-A903-1342-4B9F0BCD60EF}"/>
          </ac:spMkLst>
        </pc:spChg>
        <pc:spChg chg="add mod">
          <ac:chgData name="michel amigo" userId="e89c6fa087fc999c" providerId="Windows Live" clId="Web-{752D2027-32AA-E3D2-2A63-E5004607CAEB}" dt="2025-05-15T09:44:00.684" v="7" actId="1076"/>
          <ac:spMkLst>
            <pc:docMk/>
            <pc:sldMk cId="1546286696" sldId="307"/>
            <ac:spMk id="18" creationId="{BAB8C608-F1E4-E0A7-9E7F-22CFF64DECC2}"/>
          </ac:spMkLst>
        </pc:spChg>
        <pc:spChg chg="add mod">
          <ac:chgData name="michel amigo" userId="e89c6fa087fc999c" providerId="Windows Live" clId="Web-{752D2027-32AA-E3D2-2A63-E5004607CAEB}" dt="2025-05-15T11:51:00.725" v="997"/>
          <ac:spMkLst>
            <pc:docMk/>
            <pc:sldMk cId="1546286696" sldId="307"/>
            <ac:spMk id="19" creationId="{71DA7BBB-C8C0-C0C6-DEE2-C49452D1AA49}"/>
          </ac:spMkLst>
        </pc:spChg>
        <pc:spChg chg="add mod">
          <ac:chgData name="michel amigo" userId="e89c6fa087fc999c" providerId="Windows Live" clId="Web-{752D2027-32AA-E3D2-2A63-E5004607CAEB}" dt="2025-05-15T11:53:50.166" v="1044" actId="20577"/>
          <ac:spMkLst>
            <pc:docMk/>
            <pc:sldMk cId="1546286696" sldId="307"/>
            <ac:spMk id="20" creationId="{8EFC433D-37DF-1344-26DB-150FBA929D43}"/>
          </ac:spMkLst>
        </pc:spChg>
        <pc:spChg chg="add mod">
          <ac:chgData name="michel amigo" userId="e89c6fa087fc999c" providerId="Windows Live" clId="Web-{752D2027-32AA-E3D2-2A63-E5004607CAEB}" dt="2025-05-15T11:54:27.636" v="1051" actId="1076"/>
          <ac:spMkLst>
            <pc:docMk/>
            <pc:sldMk cId="1546286696" sldId="307"/>
            <ac:spMk id="24" creationId="{0634263C-D8C3-7016-E12B-EEBBEB51D4E1}"/>
          </ac:spMkLst>
        </pc:spChg>
        <pc:spChg chg="add mod">
          <ac:chgData name="michel amigo" userId="e89c6fa087fc999c" providerId="Windows Live" clId="Web-{752D2027-32AA-E3D2-2A63-E5004607CAEB}" dt="2025-05-15T11:54:14.792" v="1049" actId="1076"/>
          <ac:spMkLst>
            <pc:docMk/>
            <pc:sldMk cId="1546286696" sldId="307"/>
            <ac:spMk id="25" creationId="{B702D21C-C2EC-8EAE-8F3D-FF489A083781}"/>
          </ac:spMkLst>
        </pc:spChg>
        <pc:spChg chg="add mod">
          <ac:chgData name="michel amigo" userId="e89c6fa087fc999c" providerId="Windows Live" clId="Web-{752D2027-32AA-E3D2-2A63-E5004607CAEB}" dt="2025-05-15T11:54:05.339" v="1048" actId="1076"/>
          <ac:spMkLst>
            <pc:docMk/>
            <pc:sldMk cId="1546286696" sldId="307"/>
            <ac:spMk id="26" creationId="{3048E446-A7FF-1AE6-65E9-B2AF4FC03B4F}"/>
          </ac:spMkLst>
        </pc:spChg>
        <pc:spChg chg="add mod">
          <ac:chgData name="michel amigo" userId="e89c6fa087fc999c" providerId="Windows Live" clId="Web-{752D2027-32AA-E3D2-2A63-E5004607CAEB}" dt="2025-05-15T11:55:55.904" v="1060" actId="1076"/>
          <ac:spMkLst>
            <pc:docMk/>
            <pc:sldMk cId="1546286696" sldId="307"/>
            <ac:spMk id="27" creationId="{C3DA5566-BAC4-FD8A-AF1C-6424203BD100}"/>
          </ac:spMkLst>
        </pc:spChg>
        <pc:spChg chg="add mod">
          <ac:chgData name="michel amigo" userId="e89c6fa087fc999c" providerId="Windows Live" clId="Web-{752D2027-32AA-E3D2-2A63-E5004607CAEB}" dt="2025-05-15T11:56:13.936" v="1062" actId="1076"/>
          <ac:spMkLst>
            <pc:docMk/>
            <pc:sldMk cId="1546286696" sldId="307"/>
            <ac:spMk id="28" creationId="{6EF422F2-F9F9-2A13-B5B4-D2ABA4CC0A9C}"/>
          </ac:spMkLst>
        </pc:spChg>
        <pc:picChg chg="mod">
          <ac:chgData name="michel amigo" userId="e89c6fa087fc999c" providerId="Windows Live" clId="Web-{752D2027-32AA-E3D2-2A63-E5004607CAEB}" dt="2025-05-15T09:43:01.432" v="2" actId="1076"/>
          <ac:picMkLst>
            <pc:docMk/>
            <pc:sldMk cId="1546286696" sldId="307"/>
            <ac:picMk id="13" creationId="{739ADDEB-5D40-A7FA-403E-FBFD67A0BF11}"/>
          </ac:picMkLst>
        </pc:picChg>
      </pc:sldChg>
      <pc:sldChg chg="addSp delSp modSp new">
        <pc:chgData name="michel amigo" userId="e89c6fa087fc999c" providerId="Windows Live" clId="Web-{752D2027-32AA-E3D2-2A63-E5004607CAEB}" dt="2025-05-15T12:00:46.817" v="1066" actId="1076"/>
        <pc:sldMkLst>
          <pc:docMk/>
          <pc:sldMk cId="2107744666" sldId="308"/>
        </pc:sldMkLst>
        <pc:spChg chg="add">
          <ac:chgData name="michel amigo" userId="e89c6fa087fc999c" providerId="Windows Live" clId="Web-{752D2027-32AA-E3D2-2A63-E5004607CAEB}" dt="2025-05-15T12:00:36.427" v="1063"/>
          <ac:spMkLst>
            <pc:docMk/>
            <pc:sldMk cId="2107744666" sldId="308"/>
            <ac:spMk id="6" creationId="{03C88BA7-58F9-4585-4E4E-7296D644927C}"/>
          </ac:spMkLst>
        </pc:spChg>
        <pc:picChg chg="add mod">
          <ac:chgData name="michel amigo" userId="e89c6fa087fc999c" providerId="Windows Live" clId="Web-{752D2027-32AA-E3D2-2A63-E5004607CAEB}" dt="2025-05-15T12:00:46.817" v="1066" actId="1076"/>
          <ac:picMkLst>
            <pc:docMk/>
            <pc:sldMk cId="2107744666" sldId="308"/>
            <ac:picMk id="7" creationId="{4C74F1F3-CDCB-EB68-94EB-D6C3EDEE1B38}"/>
          </ac:picMkLst>
        </pc:picChg>
      </pc:sldChg>
      <pc:sldChg chg="new del">
        <pc:chgData name="michel amigo" userId="e89c6fa087fc999c" providerId="Windows Live" clId="Web-{752D2027-32AA-E3D2-2A63-E5004607CAEB}" dt="2025-05-15T11:55:41.419" v="1057"/>
        <pc:sldMkLst>
          <pc:docMk/>
          <pc:sldMk cId="373375305" sldId="309"/>
        </pc:sldMkLst>
      </pc:sldChg>
    </pc:docChg>
  </pc:docChgLst>
  <pc:docChgLst>
    <pc:chgData name="Akram Atouile" userId="d54f35c6555e4497" providerId="Windows Live" clId="Web-{B5B8F4A8-A737-9D91-2236-4B67E1B5B899}"/>
    <pc:docChg chg="modSld">
      <pc:chgData name="Akram Atouile" userId="d54f35c6555e4497" providerId="Windows Live" clId="Web-{B5B8F4A8-A737-9D91-2236-4B67E1B5B899}" dt="2025-04-07T08:00:24.131" v="26" actId="20577"/>
      <pc:docMkLst>
        <pc:docMk/>
      </pc:docMkLst>
      <pc:sldChg chg="addSp delSp modSp">
        <pc:chgData name="Akram Atouile" userId="d54f35c6555e4497" providerId="Windows Live" clId="Web-{B5B8F4A8-A737-9D91-2236-4B67E1B5B899}" dt="2025-04-07T08:00:24.131" v="26" actId="20577"/>
        <pc:sldMkLst>
          <pc:docMk/>
          <pc:sldMk cId="3560504609" sldId="294"/>
        </pc:sldMkLst>
        <pc:spChg chg="mod">
          <ac:chgData name="Akram Atouile" userId="d54f35c6555e4497" providerId="Windows Live" clId="Web-{B5B8F4A8-A737-9D91-2236-4B67E1B5B899}" dt="2025-04-07T08:00:24.131" v="26" actId="20577"/>
          <ac:spMkLst>
            <pc:docMk/>
            <pc:sldMk cId="3560504609" sldId="294"/>
            <ac:spMk id="9" creationId="{FD177C9F-30B0-EA68-2959-D1764451D8F8}"/>
          </ac:spMkLst>
        </pc:spChg>
        <pc:picChg chg="add mod">
          <ac:chgData name="Akram Atouile" userId="d54f35c6555e4497" providerId="Windows Live" clId="Web-{B5B8F4A8-A737-9D91-2236-4B67E1B5B899}" dt="2025-04-07T07:51:30.349" v="10" actId="1076"/>
          <ac:picMkLst>
            <pc:docMk/>
            <pc:sldMk cId="3560504609" sldId="294"/>
            <ac:picMk id="6" creationId="{6B285D42-6788-D4D8-C576-85048CED28BF}"/>
          </ac:picMkLst>
        </pc:picChg>
      </pc:sldChg>
    </pc:docChg>
  </pc:docChgLst>
  <pc:docChgLst>
    <pc:chgData name="Ndéye Fatou FALL" userId="198cc104da85ffbb" providerId="Windows Live" clId="Web-{EB427D4F-7E2F-3E5E-9D36-4FB85B0AE2AC}"/>
    <pc:docChg chg="addSld modSld modSection">
      <pc:chgData name="Ndéye Fatou FALL" userId="198cc104da85ffbb" providerId="Windows Live" clId="Web-{EB427D4F-7E2F-3E5E-9D36-4FB85B0AE2AC}" dt="2025-04-08T15:34:36.456" v="15" actId="20577"/>
      <pc:docMkLst>
        <pc:docMk/>
      </pc:docMkLst>
      <pc:sldChg chg="modSp new">
        <pc:chgData name="Ndéye Fatou FALL" userId="198cc104da85ffbb" providerId="Windows Live" clId="Web-{EB427D4F-7E2F-3E5E-9D36-4FB85B0AE2AC}" dt="2025-04-08T15:34:36.456" v="15" actId="20577"/>
        <pc:sldMkLst>
          <pc:docMk/>
          <pc:sldMk cId="2574981249" sldId="298"/>
        </pc:sldMkLst>
        <pc:spChg chg="mod">
          <ac:chgData name="Ndéye Fatou FALL" userId="198cc104da85ffbb" providerId="Windows Live" clId="Web-{EB427D4F-7E2F-3E5E-9D36-4FB85B0AE2AC}" dt="2025-04-08T15:28:10.962" v="11" actId="20577"/>
          <ac:spMkLst>
            <pc:docMk/>
            <pc:sldMk cId="2574981249" sldId="298"/>
            <ac:spMk id="2" creationId="{E3280922-57C4-8B3D-99FB-387924F72A3E}"/>
          </ac:spMkLst>
        </pc:spChg>
        <pc:spChg chg="mod">
          <ac:chgData name="Ndéye Fatou FALL" userId="198cc104da85ffbb" providerId="Windows Live" clId="Web-{EB427D4F-7E2F-3E5E-9D36-4FB85B0AE2AC}" dt="2025-04-08T15:34:36.456" v="15" actId="20577"/>
          <ac:spMkLst>
            <pc:docMk/>
            <pc:sldMk cId="2574981249" sldId="298"/>
            <ac:spMk id="3" creationId="{C8CE3116-E582-A190-BA17-A31451D88445}"/>
          </ac:spMkLst>
        </pc:spChg>
      </pc:sldChg>
    </pc:docChg>
  </pc:docChgLst>
  <pc:docChgLst>
    <pc:chgData name="michel amigo" userId="e89c6fa087fc999c" providerId="Windows Live" clId="Web-{32B01215-F41E-B0D4-92C9-B5174100B2C4}"/>
    <pc:docChg chg="modSld">
      <pc:chgData name="michel amigo" userId="e89c6fa087fc999c" providerId="Windows Live" clId="Web-{32B01215-F41E-B0D4-92C9-B5174100B2C4}" dt="2025-05-16T13:20:10.432" v="1" actId="20577"/>
      <pc:docMkLst>
        <pc:docMk/>
      </pc:docMkLst>
      <pc:sldChg chg="modSp">
        <pc:chgData name="michel amigo" userId="e89c6fa087fc999c" providerId="Windows Live" clId="Web-{32B01215-F41E-B0D4-92C9-B5174100B2C4}" dt="2025-05-16T13:20:10.432" v="1" actId="20577"/>
        <pc:sldMkLst>
          <pc:docMk/>
          <pc:sldMk cId="1546286696" sldId="307"/>
        </pc:sldMkLst>
        <pc:spChg chg="mod">
          <ac:chgData name="michel amigo" userId="e89c6fa087fc999c" providerId="Windows Live" clId="Web-{32B01215-F41E-B0D4-92C9-B5174100B2C4}" dt="2025-05-16T13:20:10.432" v="1" actId="20577"/>
          <ac:spMkLst>
            <pc:docMk/>
            <pc:sldMk cId="1546286696" sldId="307"/>
            <ac:spMk id="20" creationId="{8EFC433D-37DF-1344-26DB-150FBA929D43}"/>
          </ac:spMkLst>
        </pc:spChg>
      </pc:sldChg>
    </pc:docChg>
  </pc:docChgLst>
  <pc:docChgLst>
    <pc:chgData name="Akram Atouile" userId="d54f35c6555e4497" providerId="Windows Live" clId="Web-{ACB3A51C-DB87-5001-652B-1788BEF59713}"/>
    <pc:docChg chg="modSld">
      <pc:chgData name="Akram Atouile" userId="d54f35c6555e4497" providerId="Windows Live" clId="Web-{ACB3A51C-DB87-5001-652B-1788BEF59713}" dt="2025-06-05T13:52:09.575" v="5" actId="1076"/>
      <pc:docMkLst>
        <pc:docMk/>
      </pc:docMkLst>
      <pc:sldChg chg="addSp delSp modSp">
        <pc:chgData name="Akram Atouile" userId="d54f35c6555e4497" providerId="Windows Live" clId="Web-{ACB3A51C-DB87-5001-652B-1788BEF59713}" dt="2025-06-05T13:52:09.575" v="5" actId="1076"/>
        <pc:sldMkLst>
          <pc:docMk/>
          <pc:sldMk cId="1321621432" sldId="315"/>
        </pc:sldMkLst>
        <pc:picChg chg="add mod">
          <ac:chgData name="Akram Atouile" userId="d54f35c6555e4497" providerId="Windows Live" clId="Web-{ACB3A51C-DB87-5001-652B-1788BEF59713}" dt="2025-06-05T13:52:09.575" v="5" actId="1076"/>
          <ac:picMkLst>
            <pc:docMk/>
            <pc:sldMk cId="1321621432" sldId="315"/>
            <ac:picMk id="3" creationId="{0A3CF103-C85E-3704-D7A4-6423D7D4B0CE}"/>
          </ac:picMkLst>
        </pc:picChg>
        <pc:picChg chg="del">
          <ac:chgData name="Akram Atouile" userId="d54f35c6555e4497" providerId="Windows Live" clId="Web-{ACB3A51C-DB87-5001-652B-1788BEF59713}" dt="2025-06-05T13:52:03.153" v="0"/>
          <ac:picMkLst>
            <pc:docMk/>
            <pc:sldMk cId="1321621432" sldId="315"/>
            <ac:picMk id="8" creationId="{9CC78D4F-B74E-3FD7-408D-EF2FB062C3C7}"/>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DA497BA-C28E-4F0D-90D1-365B4380E2AD}" type="datetimeFigureOut">
              <a:rPr lang="fr-FR" smtClean="0"/>
              <a:t>11/06/2025</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67C432-8C2D-4236-908C-50E28D0D93FB}" type="slidenum">
              <a:rPr lang="fr-FR" smtClean="0"/>
              <a:t>‹#›</a:t>
            </a:fld>
            <a:endParaRPr lang="fr-FR"/>
          </a:p>
        </p:txBody>
      </p:sp>
    </p:spTree>
    <p:extLst>
      <p:ext uri="{BB962C8B-B14F-4D97-AF65-F5344CB8AC3E}">
        <p14:creationId xmlns:p14="http://schemas.microsoft.com/office/powerpoint/2010/main" val="37787516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D867C432-8C2D-4236-908C-50E28D0D93FB}" type="slidenum">
              <a:rPr lang="fr-FR" smtClean="0"/>
              <a:t>1</a:t>
            </a:fld>
            <a:endParaRPr lang="fr-FR"/>
          </a:p>
        </p:txBody>
      </p:sp>
    </p:spTree>
    <p:extLst>
      <p:ext uri="{BB962C8B-B14F-4D97-AF65-F5344CB8AC3E}">
        <p14:creationId xmlns:p14="http://schemas.microsoft.com/office/powerpoint/2010/main" val="39340796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a:latin typeface="Calibri"/>
                <a:ea typeface="Calibri"/>
                <a:cs typeface="Calibri"/>
              </a:rPr>
              <a:t>Michel</a:t>
            </a:r>
          </a:p>
          <a:p>
            <a:endParaRPr lang="en-US">
              <a:latin typeface="Calibri"/>
              <a:ea typeface="Calibri"/>
              <a:cs typeface="Calibri"/>
            </a:endParaRPr>
          </a:p>
        </p:txBody>
      </p:sp>
      <p:sp>
        <p:nvSpPr>
          <p:cNvPr id="4" name="Espace réservé du numéro de diapositive 3"/>
          <p:cNvSpPr>
            <a:spLocks noGrp="1"/>
          </p:cNvSpPr>
          <p:nvPr>
            <p:ph type="sldNum" sz="quarter" idx="5"/>
          </p:nvPr>
        </p:nvSpPr>
        <p:spPr/>
        <p:txBody>
          <a:bodyPr/>
          <a:lstStyle/>
          <a:p>
            <a:fld id="{D867C432-8C2D-4236-908C-50E28D0D93FB}" type="slidenum">
              <a:rPr lang="fr-FR" smtClean="0"/>
              <a:t>27</a:t>
            </a:fld>
            <a:endParaRPr lang="fr-FR"/>
          </a:p>
        </p:txBody>
      </p:sp>
    </p:spTree>
    <p:extLst>
      <p:ext uri="{BB962C8B-B14F-4D97-AF65-F5344CB8AC3E}">
        <p14:creationId xmlns:p14="http://schemas.microsoft.com/office/powerpoint/2010/main" val="7228093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a:latin typeface="Calibri"/>
                <a:ea typeface="Calibri"/>
                <a:cs typeface="Calibri"/>
              </a:rPr>
              <a:t>Michel</a:t>
            </a:r>
          </a:p>
        </p:txBody>
      </p:sp>
      <p:sp>
        <p:nvSpPr>
          <p:cNvPr id="4" name="Espace réservé du numéro de diapositive 3"/>
          <p:cNvSpPr>
            <a:spLocks noGrp="1"/>
          </p:cNvSpPr>
          <p:nvPr>
            <p:ph type="sldNum" sz="quarter" idx="5"/>
          </p:nvPr>
        </p:nvSpPr>
        <p:spPr/>
        <p:txBody>
          <a:bodyPr/>
          <a:lstStyle/>
          <a:p>
            <a:fld id="{D867C432-8C2D-4236-908C-50E28D0D93FB}" type="slidenum">
              <a:rPr lang="fr-FR" smtClean="0"/>
              <a:t>28</a:t>
            </a:fld>
            <a:endParaRPr lang="fr-FR"/>
          </a:p>
        </p:txBody>
      </p:sp>
    </p:spTree>
    <p:extLst>
      <p:ext uri="{BB962C8B-B14F-4D97-AF65-F5344CB8AC3E}">
        <p14:creationId xmlns:p14="http://schemas.microsoft.com/office/powerpoint/2010/main" val="15065089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a:latin typeface="Calibri"/>
                <a:ea typeface="Calibri"/>
                <a:cs typeface="Calibri"/>
              </a:rPr>
              <a:t>Miche</a:t>
            </a:r>
          </a:p>
        </p:txBody>
      </p:sp>
      <p:sp>
        <p:nvSpPr>
          <p:cNvPr id="4" name="Espace réservé du numéro de diapositive 3"/>
          <p:cNvSpPr>
            <a:spLocks noGrp="1"/>
          </p:cNvSpPr>
          <p:nvPr>
            <p:ph type="sldNum" sz="quarter" idx="5"/>
          </p:nvPr>
        </p:nvSpPr>
        <p:spPr/>
        <p:txBody>
          <a:bodyPr/>
          <a:lstStyle/>
          <a:p>
            <a:fld id="{D867C432-8C2D-4236-908C-50E28D0D93FB}" type="slidenum">
              <a:rPr lang="fr-FR" smtClean="0"/>
              <a:t>29</a:t>
            </a:fld>
            <a:endParaRPr lang="fr-FR"/>
          </a:p>
        </p:txBody>
      </p:sp>
    </p:spTree>
    <p:extLst>
      <p:ext uri="{BB962C8B-B14F-4D97-AF65-F5344CB8AC3E}">
        <p14:creationId xmlns:p14="http://schemas.microsoft.com/office/powerpoint/2010/main" val="23882337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a:latin typeface="Calibri"/>
                <a:ea typeface="Calibri"/>
                <a:cs typeface="Calibri"/>
              </a:rPr>
              <a:t>Michel</a:t>
            </a:r>
          </a:p>
        </p:txBody>
      </p:sp>
      <p:sp>
        <p:nvSpPr>
          <p:cNvPr id="4" name="Espace réservé du numéro de diapositive 3"/>
          <p:cNvSpPr>
            <a:spLocks noGrp="1"/>
          </p:cNvSpPr>
          <p:nvPr>
            <p:ph type="sldNum" sz="quarter" idx="5"/>
          </p:nvPr>
        </p:nvSpPr>
        <p:spPr/>
        <p:txBody>
          <a:bodyPr/>
          <a:lstStyle/>
          <a:p>
            <a:fld id="{D867C432-8C2D-4236-908C-50E28D0D93FB}" type="slidenum">
              <a:rPr lang="fr-FR" smtClean="0"/>
              <a:t>30</a:t>
            </a:fld>
            <a:endParaRPr lang="fr-FR"/>
          </a:p>
        </p:txBody>
      </p:sp>
    </p:spTree>
    <p:extLst>
      <p:ext uri="{BB962C8B-B14F-4D97-AF65-F5344CB8AC3E}">
        <p14:creationId xmlns:p14="http://schemas.microsoft.com/office/powerpoint/2010/main" val="250928738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122363"/>
            <a:ext cx="10363200" cy="2387600"/>
          </a:xfrm>
        </p:spPr>
        <p:txBody>
          <a:bodyPr anchor="b"/>
          <a:lstStyle>
            <a:lvl1pPr algn="ctr">
              <a:defRPr sz="6000"/>
            </a:lvl1pPr>
          </a:lstStyle>
          <a:p>
            <a:r>
              <a:rPr lang="fr-FR"/>
              <a:t>Modifiez le style du titre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endParaRPr lang="en-US"/>
          </a:p>
        </p:txBody>
      </p:sp>
      <p:sp>
        <p:nvSpPr>
          <p:cNvPr id="4" name="Date Placeholder 3"/>
          <p:cNvSpPr>
            <a:spLocks noGrp="1"/>
          </p:cNvSpPr>
          <p:nvPr>
            <p:ph type="dt" sz="half" idx="10"/>
          </p:nvPr>
        </p:nvSpPr>
        <p:spPr/>
        <p:txBody>
          <a:bodyPr/>
          <a:lstStyle/>
          <a:p>
            <a:fld id="{96D3E3B0-359F-4BB9-BE22-27F0F3EA03F7}" type="datetime1">
              <a:rPr lang="fr-FR" smtClean="0"/>
              <a:t>11/06/2025</a:t>
            </a:fld>
            <a:endParaRPr lang="fr-FR"/>
          </a:p>
        </p:txBody>
      </p:sp>
      <p:sp>
        <p:nvSpPr>
          <p:cNvPr id="5" name="Footer Placeholder 4"/>
          <p:cNvSpPr>
            <a:spLocks noGrp="1"/>
          </p:cNvSpPr>
          <p:nvPr>
            <p:ph type="ftr" sz="quarter" idx="11"/>
          </p:nvPr>
        </p:nvSpPr>
        <p:spPr/>
        <p:txBody>
          <a:bodyPr/>
          <a:lstStyle/>
          <a:p>
            <a:r>
              <a:rPr lang="fr-FR"/>
              <a:t>Promo Phelma MT 2026</a:t>
            </a:r>
          </a:p>
        </p:txBody>
      </p:sp>
      <p:sp>
        <p:nvSpPr>
          <p:cNvPr id="6" name="Slide Number Placeholder 5"/>
          <p:cNvSpPr>
            <a:spLocks noGrp="1"/>
          </p:cNvSpPr>
          <p:nvPr>
            <p:ph type="sldNum" sz="quarter" idx="12"/>
          </p:nvPr>
        </p:nvSpPr>
        <p:spPr/>
        <p:txBody>
          <a:bodyPr/>
          <a:lstStyle/>
          <a:p>
            <a:fld id="{480A54FD-F1EB-45FD-9AD4-9905D7B21312}" type="slidenum">
              <a:rPr lang="fr-FR" smtClean="0"/>
              <a:t>‹#›</a:t>
            </a:fld>
            <a:endParaRPr lang="fr-FR"/>
          </a:p>
        </p:txBody>
      </p:sp>
      <p:pic>
        <p:nvPicPr>
          <p:cNvPr id="7" name="Imag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9795755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a:p>
        </p:txBody>
      </p:sp>
      <p:sp>
        <p:nvSpPr>
          <p:cNvPr id="3" name="Vertical Text Placeholder 2"/>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Date Placeholder 3"/>
          <p:cNvSpPr>
            <a:spLocks noGrp="1"/>
          </p:cNvSpPr>
          <p:nvPr>
            <p:ph type="dt" sz="half" idx="10"/>
          </p:nvPr>
        </p:nvSpPr>
        <p:spPr/>
        <p:txBody>
          <a:bodyPr/>
          <a:lstStyle/>
          <a:p>
            <a:fld id="{B57DC2E6-9AF3-4142-9BC1-FA325E660793}" type="datetime1">
              <a:rPr lang="fr-FR" smtClean="0"/>
              <a:t>11/06/2025</a:t>
            </a:fld>
            <a:endParaRPr lang="fr-FR"/>
          </a:p>
        </p:txBody>
      </p:sp>
      <p:sp>
        <p:nvSpPr>
          <p:cNvPr id="5" name="Footer Placeholder 4"/>
          <p:cNvSpPr>
            <a:spLocks noGrp="1"/>
          </p:cNvSpPr>
          <p:nvPr>
            <p:ph type="ftr" sz="quarter" idx="11"/>
          </p:nvPr>
        </p:nvSpPr>
        <p:spPr/>
        <p:txBody>
          <a:bodyPr/>
          <a:lstStyle/>
          <a:p>
            <a:r>
              <a:rPr lang="fr-FR"/>
              <a:t>Promo Phelma MT 2026</a:t>
            </a:r>
          </a:p>
        </p:txBody>
      </p:sp>
      <p:sp>
        <p:nvSpPr>
          <p:cNvPr id="6" name="Slide Number Placeholder 5"/>
          <p:cNvSpPr>
            <a:spLocks noGrp="1"/>
          </p:cNvSpPr>
          <p:nvPr>
            <p:ph type="sldNum" sz="quarter" idx="12"/>
          </p:nvPr>
        </p:nvSpPr>
        <p:spPr/>
        <p:txBody>
          <a:bodyPr/>
          <a:lstStyle/>
          <a:p>
            <a:fld id="{480A54FD-F1EB-45FD-9AD4-9905D7B21312}" type="slidenum">
              <a:rPr lang="fr-FR" smtClean="0"/>
              <a:t>‹#›</a:t>
            </a:fld>
            <a:endParaRPr lang="fr-FR"/>
          </a:p>
        </p:txBody>
      </p:sp>
    </p:spTree>
    <p:extLst>
      <p:ext uri="{BB962C8B-B14F-4D97-AF65-F5344CB8AC3E}">
        <p14:creationId xmlns:p14="http://schemas.microsoft.com/office/powerpoint/2010/main" val="13088864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fr-FR"/>
              <a:t>Modifiez le style du titre</a:t>
            </a:r>
            <a:endParaRPr lang="en-US"/>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Date Placeholder 3"/>
          <p:cNvSpPr>
            <a:spLocks noGrp="1"/>
          </p:cNvSpPr>
          <p:nvPr>
            <p:ph type="dt" sz="half" idx="10"/>
          </p:nvPr>
        </p:nvSpPr>
        <p:spPr/>
        <p:txBody>
          <a:bodyPr/>
          <a:lstStyle/>
          <a:p>
            <a:fld id="{16F4B62C-8E8F-45DC-B10A-66081BCA57C4}" type="datetime1">
              <a:rPr lang="fr-FR" smtClean="0"/>
              <a:t>11/06/2025</a:t>
            </a:fld>
            <a:endParaRPr lang="fr-FR"/>
          </a:p>
        </p:txBody>
      </p:sp>
      <p:sp>
        <p:nvSpPr>
          <p:cNvPr id="5" name="Footer Placeholder 4"/>
          <p:cNvSpPr>
            <a:spLocks noGrp="1"/>
          </p:cNvSpPr>
          <p:nvPr>
            <p:ph type="ftr" sz="quarter" idx="11"/>
          </p:nvPr>
        </p:nvSpPr>
        <p:spPr/>
        <p:txBody>
          <a:bodyPr/>
          <a:lstStyle/>
          <a:p>
            <a:r>
              <a:rPr lang="fr-FR"/>
              <a:t>Promo Phelma MT 2026</a:t>
            </a:r>
          </a:p>
        </p:txBody>
      </p:sp>
      <p:sp>
        <p:nvSpPr>
          <p:cNvPr id="6" name="Slide Number Placeholder 5"/>
          <p:cNvSpPr>
            <a:spLocks noGrp="1"/>
          </p:cNvSpPr>
          <p:nvPr>
            <p:ph type="sldNum" sz="quarter" idx="12"/>
          </p:nvPr>
        </p:nvSpPr>
        <p:spPr/>
        <p:txBody>
          <a:bodyPr/>
          <a:lstStyle/>
          <a:p>
            <a:fld id="{480A54FD-F1EB-45FD-9AD4-9905D7B21312}" type="slidenum">
              <a:rPr lang="fr-FR" smtClean="0"/>
              <a:t>‹#›</a:t>
            </a:fld>
            <a:endParaRPr lang="fr-FR"/>
          </a:p>
        </p:txBody>
      </p:sp>
    </p:spTree>
    <p:extLst>
      <p:ext uri="{BB962C8B-B14F-4D97-AF65-F5344CB8AC3E}">
        <p14:creationId xmlns:p14="http://schemas.microsoft.com/office/powerpoint/2010/main" val="25515544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61B3544-CE74-4717-9257-9850DD4BA3E0}"/>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29DC4D10-3FB7-4E78-8A63-DCBFB13003D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454506F8-FD62-45E3-B6EE-E5D8D8FBB4EE}"/>
              </a:ext>
            </a:extLst>
          </p:cNvPr>
          <p:cNvSpPr>
            <a:spLocks noGrp="1"/>
          </p:cNvSpPr>
          <p:nvPr>
            <p:ph type="dt" sz="half" idx="10"/>
          </p:nvPr>
        </p:nvSpPr>
        <p:spPr/>
        <p:txBody>
          <a:bodyPr/>
          <a:lstStyle/>
          <a:p>
            <a:fld id="{179D5FA3-81FC-4B40-A718-F4EFD2DECC4C}" type="datetime1">
              <a:rPr lang="fr-FR" smtClean="0"/>
              <a:t>11/06/2025</a:t>
            </a:fld>
            <a:endParaRPr lang="fr-FR"/>
          </a:p>
        </p:txBody>
      </p:sp>
      <p:sp>
        <p:nvSpPr>
          <p:cNvPr id="5" name="Espace réservé du pied de page 4">
            <a:extLst>
              <a:ext uri="{FF2B5EF4-FFF2-40B4-BE49-F238E27FC236}">
                <a16:creationId xmlns:a16="http://schemas.microsoft.com/office/drawing/2014/main" id="{D5B6C3B4-5842-4DA0-ABD2-5B2A4F3EC280}"/>
              </a:ext>
            </a:extLst>
          </p:cNvPr>
          <p:cNvSpPr>
            <a:spLocks noGrp="1"/>
          </p:cNvSpPr>
          <p:nvPr>
            <p:ph type="ftr" sz="quarter" idx="11"/>
          </p:nvPr>
        </p:nvSpPr>
        <p:spPr/>
        <p:txBody>
          <a:bodyPr/>
          <a:lstStyle/>
          <a:p>
            <a:r>
              <a:rPr lang="fr-FR"/>
              <a:t>Promo Phelma MT 2026</a:t>
            </a:r>
          </a:p>
        </p:txBody>
      </p:sp>
      <p:sp>
        <p:nvSpPr>
          <p:cNvPr id="6" name="Espace réservé du numéro de diapositive 5">
            <a:extLst>
              <a:ext uri="{FF2B5EF4-FFF2-40B4-BE49-F238E27FC236}">
                <a16:creationId xmlns:a16="http://schemas.microsoft.com/office/drawing/2014/main" id="{EDF6B6F2-0D88-420C-B053-DB1C454B1E0A}"/>
              </a:ext>
            </a:extLst>
          </p:cNvPr>
          <p:cNvSpPr>
            <a:spLocks noGrp="1"/>
          </p:cNvSpPr>
          <p:nvPr>
            <p:ph type="sldNum" sz="quarter" idx="12"/>
          </p:nvPr>
        </p:nvSpPr>
        <p:spPr/>
        <p:txBody>
          <a:bodyPr/>
          <a:lstStyle/>
          <a:p>
            <a:fld id="{142949AD-3097-493F-8A72-A36CA2E7364A}" type="slidenum">
              <a:rPr lang="fr-FR" smtClean="0"/>
              <a:t>‹#›</a:t>
            </a:fld>
            <a:endParaRPr lang="fr-FR"/>
          </a:p>
        </p:txBody>
      </p:sp>
    </p:spTree>
    <p:extLst>
      <p:ext uri="{BB962C8B-B14F-4D97-AF65-F5344CB8AC3E}">
        <p14:creationId xmlns:p14="http://schemas.microsoft.com/office/powerpoint/2010/main" val="25868003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0F89243-8023-43F0-8E10-CBCA34D00550}"/>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6F093FD7-CB09-4716-AE44-75DD17C62FD2}"/>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093E1110-6E2C-4E23-ADAE-EDA654D15CF2}"/>
              </a:ext>
            </a:extLst>
          </p:cNvPr>
          <p:cNvSpPr>
            <a:spLocks noGrp="1"/>
          </p:cNvSpPr>
          <p:nvPr>
            <p:ph type="dt" sz="half" idx="10"/>
          </p:nvPr>
        </p:nvSpPr>
        <p:spPr/>
        <p:txBody>
          <a:bodyPr/>
          <a:lstStyle/>
          <a:p>
            <a:fld id="{72C048C2-7312-446B-B49F-C539F88B21DF}" type="datetime1">
              <a:rPr lang="fr-FR" smtClean="0"/>
              <a:t>11/06/2025</a:t>
            </a:fld>
            <a:endParaRPr lang="fr-FR"/>
          </a:p>
        </p:txBody>
      </p:sp>
      <p:sp>
        <p:nvSpPr>
          <p:cNvPr id="5" name="Espace réservé du pied de page 4">
            <a:extLst>
              <a:ext uri="{FF2B5EF4-FFF2-40B4-BE49-F238E27FC236}">
                <a16:creationId xmlns:a16="http://schemas.microsoft.com/office/drawing/2014/main" id="{D94EF813-133C-482C-9074-ED44BCD1C023}"/>
              </a:ext>
            </a:extLst>
          </p:cNvPr>
          <p:cNvSpPr>
            <a:spLocks noGrp="1"/>
          </p:cNvSpPr>
          <p:nvPr>
            <p:ph type="ftr" sz="quarter" idx="11"/>
          </p:nvPr>
        </p:nvSpPr>
        <p:spPr/>
        <p:txBody>
          <a:bodyPr/>
          <a:lstStyle/>
          <a:p>
            <a:r>
              <a:rPr lang="fr-FR"/>
              <a:t>Promo Phelma MT 2026</a:t>
            </a:r>
          </a:p>
        </p:txBody>
      </p:sp>
      <p:sp>
        <p:nvSpPr>
          <p:cNvPr id="6" name="Espace réservé du numéro de diapositive 5">
            <a:extLst>
              <a:ext uri="{FF2B5EF4-FFF2-40B4-BE49-F238E27FC236}">
                <a16:creationId xmlns:a16="http://schemas.microsoft.com/office/drawing/2014/main" id="{E63FF96B-3CC0-41FF-9D21-E3DAA883217D}"/>
              </a:ext>
            </a:extLst>
          </p:cNvPr>
          <p:cNvSpPr>
            <a:spLocks noGrp="1"/>
          </p:cNvSpPr>
          <p:nvPr>
            <p:ph type="sldNum" sz="quarter" idx="12"/>
          </p:nvPr>
        </p:nvSpPr>
        <p:spPr/>
        <p:txBody>
          <a:bodyPr/>
          <a:lstStyle/>
          <a:p>
            <a:fld id="{142949AD-3097-493F-8A72-A36CA2E7364A}" type="slidenum">
              <a:rPr lang="fr-FR" smtClean="0"/>
              <a:t>‹#›</a:t>
            </a:fld>
            <a:endParaRPr lang="fr-FR"/>
          </a:p>
        </p:txBody>
      </p:sp>
    </p:spTree>
    <p:extLst>
      <p:ext uri="{BB962C8B-B14F-4D97-AF65-F5344CB8AC3E}">
        <p14:creationId xmlns:p14="http://schemas.microsoft.com/office/powerpoint/2010/main" val="50339584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4421645-2986-4631-A808-DEBC0FADAC69}"/>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557AB014-677B-4D8B-94BE-299232E513D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8C2A5F9B-2993-4D4B-B69E-D1DFC740D127}"/>
              </a:ext>
            </a:extLst>
          </p:cNvPr>
          <p:cNvSpPr>
            <a:spLocks noGrp="1"/>
          </p:cNvSpPr>
          <p:nvPr>
            <p:ph type="dt" sz="half" idx="10"/>
          </p:nvPr>
        </p:nvSpPr>
        <p:spPr/>
        <p:txBody>
          <a:bodyPr/>
          <a:lstStyle/>
          <a:p>
            <a:fld id="{0B1E802D-5F9A-4300-A632-F9DEB6405E35}" type="datetime1">
              <a:rPr lang="fr-FR" smtClean="0"/>
              <a:t>11/06/2025</a:t>
            </a:fld>
            <a:endParaRPr lang="fr-FR"/>
          </a:p>
        </p:txBody>
      </p:sp>
      <p:sp>
        <p:nvSpPr>
          <p:cNvPr id="5" name="Espace réservé du pied de page 4">
            <a:extLst>
              <a:ext uri="{FF2B5EF4-FFF2-40B4-BE49-F238E27FC236}">
                <a16:creationId xmlns:a16="http://schemas.microsoft.com/office/drawing/2014/main" id="{8E9DA5A4-1061-445D-AE1E-D0D821B88DCD}"/>
              </a:ext>
            </a:extLst>
          </p:cNvPr>
          <p:cNvSpPr>
            <a:spLocks noGrp="1"/>
          </p:cNvSpPr>
          <p:nvPr>
            <p:ph type="ftr" sz="quarter" idx="11"/>
          </p:nvPr>
        </p:nvSpPr>
        <p:spPr/>
        <p:txBody>
          <a:bodyPr/>
          <a:lstStyle/>
          <a:p>
            <a:r>
              <a:rPr lang="fr-FR"/>
              <a:t>Promo Phelma MT 2026</a:t>
            </a:r>
          </a:p>
        </p:txBody>
      </p:sp>
      <p:sp>
        <p:nvSpPr>
          <p:cNvPr id="6" name="Espace réservé du numéro de diapositive 5">
            <a:extLst>
              <a:ext uri="{FF2B5EF4-FFF2-40B4-BE49-F238E27FC236}">
                <a16:creationId xmlns:a16="http://schemas.microsoft.com/office/drawing/2014/main" id="{5A718245-CCE3-434D-96FD-2611FB8F5E93}"/>
              </a:ext>
            </a:extLst>
          </p:cNvPr>
          <p:cNvSpPr>
            <a:spLocks noGrp="1"/>
          </p:cNvSpPr>
          <p:nvPr>
            <p:ph type="sldNum" sz="quarter" idx="12"/>
          </p:nvPr>
        </p:nvSpPr>
        <p:spPr/>
        <p:txBody>
          <a:bodyPr/>
          <a:lstStyle/>
          <a:p>
            <a:fld id="{142949AD-3097-493F-8A72-A36CA2E7364A}" type="slidenum">
              <a:rPr lang="fr-FR" smtClean="0"/>
              <a:t>‹#›</a:t>
            </a:fld>
            <a:endParaRPr lang="fr-FR"/>
          </a:p>
        </p:txBody>
      </p:sp>
    </p:spTree>
    <p:extLst>
      <p:ext uri="{BB962C8B-B14F-4D97-AF65-F5344CB8AC3E}">
        <p14:creationId xmlns:p14="http://schemas.microsoft.com/office/powerpoint/2010/main" val="93569229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4518ED1-951B-41DF-BC24-7F36F765D3B9}"/>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6AAC74D8-CD39-43EA-A44D-AA87CA131985}"/>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8A96E5CF-4152-475A-ABB6-5843D2D4474D}"/>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5D6EC6A3-7A1A-4616-A9B6-2171A84559C8}"/>
              </a:ext>
            </a:extLst>
          </p:cNvPr>
          <p:cNvSpPr>
            <a:spLocks noGrp="1"/>
          </p:cNvSpPr>
          <p:nvPr>
            <p:ph type="dt" sz="half" idx="10"/>
          </p:nvPr>
        </p:nvSpPr>
        <p:spPr/>
        <p:txBody>
          <a:bodyPr/>
          <a:lstStyle/>
          <a:p>
            <a:fld id="{860BE837-5EA5-4E32-BA95-B1529D6DB8BE}" type="datetime1">
              <a:rPr lang="fr-FR" smtClean="0"/>
              <a:t>11/06/2025</a:t>
            </a:fld>
            <a:endParaRPr lang="fr-FR"/>
          </a:p>
        </p:txBody>
      </p:sp>
      <p:sp>
        <p:nvSpPr>
          <p:cNvPr id="6" name="Espace réservé du pied de page 5">
            <a:extLst>
              <a:ext uri="{FF2B5EF4-FFF2-40B4-BE49-F238E27FC236}">
                <a16:creationId xmlns:a16="http://schemas.microsoft.com/office/drawing/2014/main" id="{FBADEF27-272F-4578-AA6F-27A3B0510AAD}"/>
              </a:ext>
            </a:extLst>
          </p:cNvPr>
          <p:cNvSpPr>
            <a:spLocks noGrp="1"/>
          </p:cNvSpPr>
          <p:nvPr>
            <p:ph type="ftr" sz="quarter" idx="11"/>
          </p:nvPr>
        </p:nvSpPr>
        <p:spPr/>
        <p:txBody>
          <a:bodyPr/>
          <a:lstStyle/>
          <a:p>
            <a:r>
              <a:rPr lang="fr-FR"/>
              <a:t>Promo Phelma MT 2026</a:t>
            </a:r>
          </a:p>
        </p:txBody>
      </p:sp>
      <p:sp>
        <p:nvSpPr>
          <p:cNvPr id="7" name="Espace réservé du numéro de diapositive 6">
            <a:extLst>
              <a:ext uri="{FF2B5EF4-FFF2-40B4-BE49-F238E27FC236}">
                <a16:creationId xmlns:a16="http://schemas.microsoft.com/office/drawing/2014/main" id="{56BB4698-71DF-4BEA-9961-784ABC14B3CD}"/>
              </a:ext>
            </a:extLst>
          </p:cNvPr>
          <p:cNvSpPr>
            <a:spLocks noGrp="1"/>
          </p:cNvSpPr>
          <p:nvPr>
            <p:ph type="sldNum" sz="quarter" idx="12"/>
          </p:nvPr>
        </p:nvSpPr>
        <p:spPr/>
        <p:txBody>
          <a:bodyPr/>
          <a:lstStyle/>
          <a:p>
            <a:fld id="{142949AD-3097-493F-8A72-A36CA2E7364A}" type="slidenum">
              <a:rPr lang="fr-FR" smtClean="0"/>
              <a:t>‹#›</a:t>
            </a:fld>
            <a:endParaRPr lang="fr-FR"/>
          </a:p>
        </p:txBody>
      </p:sp>
    </p:spTree>
    <p:extLst>
      <p:ext uri="{BB962C8B-B14F-4D97-AF65-F5344CB8AC3E}">
        <p14:creationId xmlns:p14="http://schemas.microsoft.com/office/powerpoint/2010/main" val="28031390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95925E8-46A9-41EA-8B42-C70BE4F3E416}"/>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0484FD2C-C914-4B35-BDDB-D9F380200AE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CC4EF487-3DFA-4078-82E7-40AF128C8B0D}"/>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7A3BFF38-5FDA-44FA-BD83-DF65C565BFE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CF1A727F-8C95-4920-812F-16DC803742B1}"/>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DDFF3507-6005-4890-AE01-88BF1BC2ECAB}"/>
              </a:ext>
            </a:extLst>
          </p:cNvPr>
          <p:cNvSpPr>
            <a:spLocks noGrp="1"/>
          </p:cNvSpPr>
          <p:nvPr>
            <p:ph type="dt" sz="half" idx="10"/>
          </p:nvPr>
        </p:nvSpPr>
        <p:spPr/>
        <p:txBody>
          <a:bodyPr/>
          <a:lstStyle/>
          <a:p>
            <a:fld id="{D50A0488-094E-4966-9948-696DE5D1DDA7}" type="datetime1">
              <a:rPr lang="fr-FR" smtClean="0"/>
              <a:t>11/06/2025</a:t>
            </a:fld>
            <a:endParaRPr lang="fr-FR"/>
          </a:p>
        </p:txBody>
      </p:sp>
      <p:sp>
        <p:nvSpPr>
          <p:cNvPr id="8" name="Espace réservé du pied de page 7">
            <a:extLst>
              <a:ext uri="{FF2B5EF4-FFF2-40B4-BE49-F238E27FC236}">
                <a16:creationId xmlns:a16="http://schemas.microsoft.com/office/drawing/2014/main" id="{62BD2A9F-53FA-4D52-8882-E93A05C2623F}"/>
              </a:ext>
            </a:extLst>
          </p:cNvPr>
          <p:cNvSpPr>
            <a:spLocks noGrp="1"/>
          </p:cNvSpPr>
          <p:nvPr>
            <p:ph type="ftr" sz="quarter" idx="11"/>
          </p:nvPr>
        </p:nvSpPr>
        <p:spPr/>
        <p:txBody>
          <a:bodyPr/>
          <a:lstStyle/>
          <a:p>
            <a:r>
              <a:rPr lang="fr-FR"/>
              <a:t>Promo Phelma MT 2026</a:t>
            </a:r>
          </a:p>
        </p:txBody>
      </p:sp>
      <p:sp>
        <p:nvSpPr>
          <p:cNvPr id="9" name="Espace réservé du numéro de diapositive 8">
            <a:extLst>
              <a:ext uri="{FF2B5EF4-FFF2-40B4-BE49-F238E27FC236}">
                <a16:creationId xmlns:a16="http://schemas.microsoft.com/office/drawing/2014/main" id="{0E068F38-8247-4E2C-BE4D-DE3A603A2518}"/>
              </a:ext>
            </a:extLst>
          </p:cNvPr>
          <p:cNvSpPr>
            <a:spLocks noGrp="1"/>
          </p:cNvSpPr>
          <p:nvPr>
            <p:ph type="sldNum" sz="quarter" idx="12"/>
          </p:nvPr>
        </p:nvSpPr>
        <p:spPr/>
        <p:txBody>
          <a:bodyPr/>
          <a:lstStyle/>
          <a:p>
            <a:fld id="{142949AD-3097-493F-8A72-A36CA2E7364A}" type="slidenum">
              <a:rPr lang="fr-FR" smtClean="0"/>
              <a:t>‹#›</a:t>
            </a:fld>
            <a:endParaRPr lang="fr-FR"/>
          </a:p>
        </p:txBody>
      </p:sp>
    </p:spTree>
    <p:extLst>
      <p:ext uri="{BB962C8B-B14F-4D97-AF65-F5344CB8AC3E}">
        <p14:creationId xmlns:p14="http://schemas.microsoft.com/office/powerpoint/2010/main" val="386075606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F83E485-8E13-48AB-B550-A4F8F1684750}"/>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43F7A7D8-5CD8-4599-B368-2790EE090275}"/>
              </a:ext>
            </a:extLst>
          </p:cNvPr>
          <p:cNvSpPr>
            <a:spLocks noGrp="1"/>
          </p:cNvSpPr>
          <p:nvPr>
            <p:ph type="dt" sz="half" idx="10"/>
          </p:nvPr>
        </p:nvSpPr>
        <p:spPr/>
        <p:txBody>
          <a:bodyPr/>
          <a:lstStyle/>
          <a:p>
            <a:fld id="{0F4B9456-C419-4567-964D-A8092FB7306C}" type="datetime1">
              <a:rPr lang="fr-FR" smtClean="0"/>
              <a:t>11/06/2025</a:t>
            </a:fld>
            <a:endParaRPr lang="fr-FR"/>
          </a:p>
        </p:txBody>
      </p:sp>
      <p:sp>
        <p:nvSpPr>
          <p:cNvPr id="4" name="Espace réservé du pied de page 3">
            <a:extLst>
              <a:ext uri="{FF2B5EF4-FFF2-40B4-BE49-F238E27FC236}">
                <a16:creationId xmlns:a16="http://schemas.microsoft.com/office/drawing/2014/main" id="{5A912D25-E115-4A2A-9B25-B582C5F0C1E8}"/>
              </a:ext>
            </a:extLst>
          </p:cNvPr>
          <p:cNvSpPr>
            <a:spLocks noGrp="1"/>
          </p:cNvSpPr>
          <p:nvPr>
            <p:ph type="ftr" sz="quarter" idx="11"/>
          </p:nvPr>
        </p:nvSpPr>
        <p:spPr/>
        <p:txBody>
          <a:bodyPr/>
          <a:lstStyle/>
          <a:p>
            <a:r>
              <a:rPr lang="fr-FR"/>
              <a:t>Promo Phelma MT 2026</a:t>
            </a:r>
          </a:p>
        </p:txBody>
      </p:sp>
      <p:sp>
        <p:nvSpPr>
          <p:cNvPr id="5" name="Espace réservé du numéro de diapositive 4">
            <a:extLst>
              <a:ext uri="{FF2B5EF4-FFF2-40B4-BE49-F238E27FC236}">
                <a16:creationId xmlns:a16="http://schemas.microsoft.com/office/drawing/2014/main" id="{4037DD74-6026-456E-B786-4DF35113B666}"/>
              </a:ext>
            </a:extLst>
          </p:cNvPr>
          <p:cNvSpPr>
            <a:spLocks noGrp="1"/>
          </p:cNvSpPr>
          <p:nvPr>
            <p:ph type="sldNum" sz="quarter" idx="12"/>
          </p:nvPr>
        </p:nvSpPr>
        <p:spPr/>
        <p:txBody>
          <a:bodyPr/>
          <a:lstStyle/>
          <a:p>
            <a:fld id="{142949AD-3097-493F-8A72-A36CA2E7364A}" type="slidenum">
              <a:rPr lang="fr-FR" smtClean="0"/>
              <a:t>‹#›</a:t>
            </a:fld>
            <a:endParaRPr lang="fr-FR"/>
          </a:p>
        </p:txBody>
      </p:sp>
    </p:spTree>
    <p:extLst>
      <p:ext uri="{BB962C8B-B14F-4D97-AF65-F5344CB8AC3E}">
        <p14:creationId xmlns:p14="http://schemas.microsoft.com/office/powerpoint/2010/main" val="375661180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4316BAD1-35B0-415A-9760-418C2449FF62}"/>
              </a:ext>
            </a:extLst>
          </p:cNvPr>
          <p:cNvSpPr>
            <a:spLocks noGrp="1"/>
          </p:cNvSpPr>
          <p:nvPr>
            <p:ph type="dt" sz="half" idx="10"/>
          </p:nvPr>
        </p:nvSpPr>
        <p:spPr/>
        <p:txBody>
          <a:bodyPr/>
          <a:lstStyle/>
          <a:p>
            <a:fld id="{9A997D5B-4F19-44AB-BB49-884DEB55C49E}" type="datetime1">
              <a:rPr lang="fr-FR" smtClean="0"/>
              <a:t>11/06/2025</a:t>
            </a:fld>
            <a:endParaRPr lang="fr-FR"/>
          </a:p>
        </p:txBody>
      </p:sp>
      <p:sp>
        <p:nvSpPr>
          <p:cNvPr id="3" name="Espace réservé du pied de page 2">
            <a:extLst>
              <a:ext uri="{FF2B5EF4-FFF2-40B4-BE49-F238E27FC236}">
                <a16:creationId xmlns:a16="http://schemas.microsoft.com/office/drawing/2014/main" id="{B0D8E4EB-92D8-481B-99D7-1B41526F3057}"/>
              </a:ext>
            </a:extLst>
          </p:cNvPr>
          <p:cNvSpPr>
            <a:spLocks noGrp="1"/>
          </p:cNvSpPr>
          <p:nvPr>
            <p:ph type="ftr" sz="quarter" idx="11"/>
          </p:nvPr>
        </p:nvSpPr>
        <p:spPr/>
        <p:txBody>
          <a:bodyPr/>
          <a:lstStyle/>
          <a:p>
            <a:r>
              <a:rPr lang="fr-FR"/>
              <a:t>Promo Phelma MT 2026</a:t>
            </a:r>
          </a:p>
        </p:txBody>
      </p:sp>
      <p:sp>
        <p:nvSpPr>
          <p:cNvPr id="4" name="Espace réservé du numéro de diapositive 3">
            <a:extLst>
              <a:ext uri="{FF2B5EF4-FFF2-40B4-BE49-F238E27FC236}">
                <a16:creationId xmlns:a16="http://schemas.microsoft.com/office/drawing/2014/main" id="{C4B7D5DE-F7E8-44CF-A49F-E4A41E57EA29}"/>
              </a:ext>
            </a:extLst>
          </p:cNvPr>
          <p:cNvSpPr>
            <a:spLocks noGrp="1"/>
          </p:cNvSpPr>
          <p:nvPr>
            <p:ph type="sldNum" sz="quarter" idx="12"/>
          </p:nvPr>
        </p:nvSpPr>
        <p:spPr/>
        <p:txBody>
          <a:bodyPr/>
          <a:lstStyle/>
          <a:p>
            <a:fld id="{142949AD-3097-493F-8A72-A36CA2E7364A}" type="slidenum">
              <a:rPr lang="fr-FR" smtClean="0"/>
              <a:t>‹#›</a:t>
            </a:fld>
            <a:endParaRPr lang="fr-FR"/>
          </a:p>
        </p:txBody>
      </p:sp>
    </p:spTree>
    <p:extLst>
      <p:ext uri="{BB962C8B-B14F-4D97-AF65-F5344CB8AC3E}">
        <p14:creationId xmlns:p14="http://schemas.microsoft.com/office/powerpoint/2010/main" val="61985587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CF14F98-7FC4-4F63-BA6E-1886CCFB43AC}"/>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F93B8E01-3143-42CC-9C24-55E4AF387ED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6B75183C-A14C-4C9E-AA4D-96967D48AA6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2B7078CA-C493-4DF1-AA24-B997D7516CB4}"/>
              </a:ext>
            </a:extLst>
          </p:cNvPr>
          <p:cNvSpPr>
            <a:spLocks noGrp="1"/>
          </p:cNvSpPr>
          <p:nvPr>
            <p:ph type="dt" sz="half" idx="10"/>
          </p:nvPr>
        </p:nvSpPr>
        <p:spPr/>
        <p:txBody>
          <a:bodyPr/>
          <a:lstStyle/>
          <a:p>
            <a:fld id="{CE604046-DE50-43F5-9A92-B911850B0B2F}" type="datetime1">
              <a:rPr lang="fr-FR" smtClean="0"/>
              <a:t>11/06/2025</a:t>
            </a:fld>
            <a:endParaRPr lang="fr-FR"/>
          </a:p>
        </p:txBody>
      </p:sp>
      <p:sp>
        <p:nvSpPr>
          <p:cNvPr id="6" name="Espace réservé du pied de page 5">
            <a:extLst>
              <a:ext uri="{FF2B5EF4-FFF2-40B4-BE49-F238E27FC236}">
                <a16:creationId xmlns:a16="http://schemas.microsoft.com/office/drawing/2014/main" id="{B613EECF-FB03-41AE-9432-525A46A10116}"/>
              </a:ext>
            </a:extLst>
          </p:cNvPr>
          <p:cNvSpPr>
            <a:spLocks noGrp="1"/>
          </p:cNvSpPr>
          <p:nvPr>
            <p:ph type="ftr" sz="quarter" idx="11"/>
          </p:nvPr>
        </p:nvSpPr>
        <p:spPr/>
        <p:txBody>
          <a:bodyPr/>
          <a:lstStyle/>
          <a:p>
            <a:r>
              <a:rPr lang="fr-FR"/>
              <a:t>Promo Phelma MT 2026</a:t>
            </a:r>
          </a:p>
        </p:txBody>
      </p:sp>
      <p:sp>
        <p:nvSpPr>
          <p:cNvPr id="7" name="Espace réservé du numéro de diapositive 6">
            <a:extLst>
              <a:ext uri="{FF2B5EF4-FFF2-40B4-BE49-F238E27FC236}">
                <a16:creationId xmlns:a16="http://schemas.microsoft.com/office/drawing/2014/main" id="{6C213E56-063A-46D5-9D04-277D2A2EC0C7}"/>
              </a:ext>
            </a:extLst>
          </p:cNvPr>
          <p:cNvSpPr>
            <a:spLocks noGrp="1"/>
          </p:cNvSpPr>
          <p:nvPr>
            <p:ph type="sldNum" sz="quarter" idx="12"/>
          </p:nvPr>
        </p:nvSpPr>
        <p:spPr/>
        <p:txBody>
          <a:bodyPr/>
          <a:lstStyle/>
          <a:p>
            <a:fld id="{142949AD-3097-493F-8A72-A36CA2E7364A}" type="slidenum">
              <a:rPr lang="fr-FR" smtClean="0"/>
              <a:t>‹#›</a:t>
            </a:fld>
            <a:endParaRPr lang="fr-FR"/>
          </a:p>
        </p:txBody>
      </p:sp>
    </p:spTree>
    <p:extLst>
      <p:ext uri="{BB962C8B-B14F-4D97-AF65-F5344CB8AC3E}">
        <p14:creationId xmlns:p14="http://schemas.microsoft.com/office/powerpoint/2010/main" val="30018190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a:p>
        </p:txBody>
      </p:sp>
      <p:sp>
        <p:nvSpPr>
          <p:cNvPr id="3" name="Content Placeholder 2"/>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Date Placeholder 3"/>
          <p:cNvSpPr>
            <a:spLocks noGrp="1"/>
          </p:cNvSpPr>
          <p:nvPr>
            <p:ph type="dt" sz="half" idx="10"/>
          </p:nvPr>
        </p:nvSpPr>
        <p:spPr/>
        <p:txBody>
          <a:bodyPr/>
          <a:lstStyle/>
          <a:p>
            <a:fld id="{996C6FDE-6DF4-4CF5-92C5-71E8EF403DDE}" type="datetime1">
              <a:rPr lang="fr-FR" smtClean="0"/>
              <a:t>11/06/2025</a:t>
            </a:fld>
            <a:endParaRPr lang="fr-FR"/>
          </a:p>
        </p:txBody>
      </p:sp>
      <p:sp>
        <p:nvSpPr>
          <p:cNvPr id="5" name="Footer Placeholder 4"/>
          <p:cNvSpPr>
            <a:spLocks noGrp="1"/>
          </p:cNvSpPr>
          <p:nvPr>
            <p:ph type="ftr" sz="quarter" idx="11"/>
          </p:nvPr>
        </p:nvSpPr>
        <p:spPr/>
        <p:txBody>
          <a:bodyPr/>
          <a:lstStyle/>
          <a:p>
            <a:r>
              <a:rPr lang="fr-FR"/>
              <a:t>Promo Phelma MT 2026</a:t>
            </a:r>
          </a:p>
        </p:txBody>
      </p:sp>
      <p:sp>
        <p:nvSpPr>
          <p:cNvPr id="6" name="Slide Number Placeholder 5"/>
          <p:cNvSpPr>
            <a:spLocks noGrp="1"/>
          </p:cNvSpPr>
          <p:nvPr>
            <p:ph type="sldNum" sz="quarter" idx="12"/>
          </p:nvPr>
        </p:nvSpPr>
        <p:spPr/>
        <p:txBody>
          <a:bodyPr/>
          <a:lstStyle/>
          <a:p>
            <a:fld id="{480A54FD-F1EB-45FD-9AD4-9905D7B21312}" type="slidenum">
              <a:rPr lang="fr-FR" smtClean="0"/>
              <a:t>‹#›</a:t>
            </a:fld>
            <a:endParaRPr lang="fr-FR"/>
          </a:p>
        </p:txBody>
      </p:sp>
      <p:pic>
        <p:nvPicPr>
          <p:cNvPr id="7" name="Imag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56566050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2D482A3-8A6F-4799-9338-22A48A76E95D}"/>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46C5C4E7-207F-4837-9571-1B88D7FD432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t>Cliquez sur l'icône pour ajouter une image</a:t>
            </a:r>
          </a:p>
        </p:txBody>
      </p:sp>
      <p:sp>
        <p:nvSpPr>
          <p:cNvPr id="4" name="Espace réservé du texte 3">
            <a:extLst>
              <a:ext uri="{FF2B5EF4-FFF2-40B4-BE49-F238E27FC236}">
                <a16:creationId xmlns:a16="http://schemas.microsoft.com/office/drawing/2014/main" id="{3127E359-3D90-4B90-8052-7758E49575F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FE779C48-536E-4C0F-9520-68E8F817FEA0}"/>
              </a:ext>
            </a:extLst>
          </p:cNvPr>
          <p:cNvSpPr>
            <a:spLocks noGrp="1"/>
          </p:cNvSpPr>
          <p:nvPr>
            <p:ph type="dt" sz="half" idx="10"/>
          </p:nvPr>
        </p:nvSpPr>
        <p:spPr/>
        <p:txBody>
          <a:bodyPr/>
          <a:lstStyle/>
          <a:p>
            <a:fld id="{74CD42FD-7661-4BA3-A36A-1AC2690AC65C}" type="datetime1">
              <a:rPr lang="fr-FR" smtClean="0"/>
              <a:t>11/06/2025</a:t>
            </a:fld>
            <a:endParaRPr lang="fr-FR"/>
          </a:p>
        </p:txBody>
      </p:sp>
      <p:sp>
        <p:nvSpPr>
          <p:cNvPr id="6" name="Espace réservé du pied de page 5">
            <a:extLst>
              <a:ext uri="{FF2B5EF4-FFF2-40B4-BE49-F238E27FC236}">
                <a16:creationId xmlns:a16="http://schemas.microsoft.com/office/drawing/2014/main" id="{FD9C2659-C162-452E-AA60-039C38D8C3D5}"/>
              </a:ext>
            </a:extLst>
          </p:cNvPr>
          <p:cNvSpPr>
            <a:spLocks noGrp="1"/>
          </p:cNvSpPr>
          <p:nvPr>
            <p:ph type="ftr" sz="quarter" idx="11"/>
          </p:nvPr>
        </p:nvSpPr>
        <p:spPr/>
        <p:txBody>
          <a:bodyPr/>
          <a:lstStyle/>
          <a:p>
            <a:r>
              <a:rPr lang="fr-FR"/>
              <a:t>Promo Phelma MT 2026</a:t>
            </a:r>
          </a:p>
        </p:txBody>
      </p:sp>
      <p:sp>
        <p:nvSpPr>
          <p:cNvPr id="7" name="Espace réservé du numéro de diapositive 6">
            <a:extLst>
              <a:ext uri="{FF2B5EF4-FFF2-40B4-BE49-F238E27FC236}">
                <a16:creationId xmlns:a16="http://schemas.microsoft.com/office/drawing/2014/main" id="{17F81EA1-F2C2-4B3E-9307-1A380835D5DE}"/>
              </a:ext>
            </a:extLst>
          </p:cNvPr>
          <p:cNvSpPr>
            <a:spLocks noGrp="1"/>
          </p:cNvSpPr>
          <p:nvPr>
            <p:ph type="sldNum" sz="quarter" idx="12"/>
          </p:nvPr>
        </p:nvSpPr>
        <p:spPr/>
        <p:txBody>
          <a:bodyPr/>
          <a:lstStyle/>
          <a:p>
            <a:fld id="{142949AD-3097-493F-8A72-A36CA2E7364A}" type="slidenum">
              <a:rPr lang="fr-FR" smtClean="0"/>
              <a:t>‹#›</a:t>
            </a:fld>
            <a:endParaRPr lang="fr-FR"/>
          </a:p>
        </p:txBody>
      </p:sp>
    </p:spTree>
    <p:extLst>
      <p:ext uri="{BB962C8B-B14F-4D97-AF65-F5344CB8AC3E}">
        <p14:creationId xmlns:p14="http://schemas.microsoft.com/office/powerpoint/2010/main" val="259328211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ED136DA-4753-45DA-81B3-CC90132D4730}"/>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16FF5252-B977-44D8-9BB1-C09191F8A77D}"/>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41459B87-AC7E-4143-AB67-310F895BCCC9}"/>
              </a:ext>
            </a:extLst>
          </p:cNvPr>
          <p:cNvSpPr>
            <a:spLocks noGrp="1"/>
          </p:cNvSpPr>
          <p:nvPr>
            <p:ph type="dt" sz="half" idx="10"/>
          </p:nvPr>
        </p:nvSpPr>
        <p:spPr/>
        <p:txBody>
          <a:bodyPr/>
          <a:lstStyle/>
          <a:p>
            <a:fld id="{ACDFE726-61B9-46D7-9032-B46BE9F23747}" type="datetime1">
              <a:rPr lang="fr-FR" smtClean="0"/>
              <a:t>11/06/2025</a:t>
            </a:fld>
            <a:endParaRPr lang="fr-FR"/>
          </a:p>
        </p:txBody>
      </p:sp>
      <p:sp>
        <p:nvSpPr>
          <p:cNvPr id="5" name="Espace réservé du pied de page 4">
            <a:extLst>
              <a:ext uri="{FF2B5EF4-FFF2-40B4-BE49-F238E27FC236}">
                <a16:creationId xmlns:a16="http://schemas.microsoft.com/office/drawing/2014/main" id="{205163E7-76A4-401A-8D94-900EC2730C60}"/>
              </a:ext>
            </a:extLst>
          </p:cNvPr>
          <p:cNvSpPr>
            <a:spLocks noGrp="1"/>
          </p:cNvSpPr>
          <p:nvPr>
            <p:ph type="ftr" sz="quarter" idx="11"/>
          </p:nvPr>
        </p:nvSpPr>
        <p:spPr/>
        <p:txBody>
          <a:bodyPr/>
          <a:lstStyle/>
          <a:p>
            <a:r>
              <a:rPr lang="fr-FR"/>
              <a:t>Promo Phelma MT 2026</a:t>
            </a:r>
          </a:p>
        </p:txBody>
      </p:sp>
      <p:sp>
        <p:nvSpPr>
          <p:cNvPr id="6" name="Espace réservé du numéro de diapositive 5">
            <a:extLst>
              <a:ext uri="{FF2B5EF4-FFF2-40B4-BE49-F238E27FC236}">
                <a16:creationId xmlns:a16="http://schemas.microsoft.com/office/drawing/2014/main" id="{6AB63B3E-3E57-46E4-828C-FA47696528CC}"/>
              </a:ext>
            </a:extLst>
          </p:cNvPr>
          <p:cNvSpPr>
            <a:spLocks noGrp="1"/>
          </p:cNvSpPr>
          <p:nvPr>
            <p:ph type="sldNum" sz="quarter" idx="12"/>
          </p:nvPr>
        </p:nvSpPr>
        <p:spPr/>
        <p:txBody>
          <a:bodyPr/>
          <a:lstStyle/>
          <a:p>
            <a:fld id="{142949AD-3097-493F-8A72-A36CA2E7364A}" type="slidenum">
              <a:rPr lang="fr-FR" smtClean="0"/>
              <a:t>‹#›</a:t>
            </a:fld>
            <a:endParaRPr lang="fr-FR"/>
          </a:p>
        </p:txBody>
      </p:sp>
    </p:spTree>
    <p:extLst>
      <p:ext uri="{BB962C8B-B14F-4D97-AF65-F5344CB8AC3E}">
        <p14:creationId xmlns:p14="http://schemas.microsoft.com/office/powerpoint/2010/main" val="271923743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1DB9DADD-30F5-4DDC-8473-EBBF6030D7FC}"/>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77305065-7793-4A46-8AB4-6A3954BC1C3D}"/>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6BBC9338-A9BC-4F2C-9B5E-A54F2BC0E3E9}"/>
              </a:ext>
            </a:extLst>
          </p:cNvPr>
          <p:cNvSpPr>
            <a:spLocks noGrp="1"/>
          </p:cNvSpPr>
          <p:nvPr>
            <p:ph type="dt" sz="half" idx="10"/>
          </p:nvPr>
        </p:nvSpPr>
        <p:spPr/>
        <p:txBody>
          <a:bodyPr/>
          <a:lstStyle/>
          <a:p>
            <a:fld id="{7B9CED53-37BE-462F-B30B-CD5BC6D40016}" type="datetime1">
              <a:rPr lang="fr-FR" smtClean="0"/>
              <a:t>11/06/2025</a:t>
            </a:fld>
            <a:endParaRPr lang="fr-FR"/>
          </a:p>
        </p:txBody>
      </p:sp>
      <p:sp>
        <p:nvSpPr>
          <p:cNvPr id="5" name="Espace réservé du pied de page 4">
            <a:extLst>
              <a:ext uri="{FF2B5EF4-FFF2-40B4-BE49-F238E27FC236}">
                <a16:creationId xmlns:a16="http://schemas.microsoft.com/office/drawing/2014/main" id="{C5B1C4E5-4B0E-4A6D-9580-C2D7A9587254}"/>
              </a:ext>
            </a:extLst>
          </p:cNvPr>
          <p:cNvSpPr>
            <a:spLocks noGrp="1"/>
          </p:cNvSpPr>
          <p:nvPr>
            <p:ph type="ftr" sz="quarter" idx="11"/>
          </p:nvPr>
        </p:nvSpPr>
        <p:spPr/>
        <p:txBody>
          <a:bodyPr/>
          <a:lstStyle/>
          <a:p>
            <a:r>
              <a:rPr lang="fr-FR"/>
              <a:t>Promo Phelma MT 2026</a:t>
            </a:r>
          </a:p>
        </p:txBody>
      </p:sp>
      <p:sp>
        <p:nvSpPr>
          <p:cNvPr id="6" name="Espace réservé du numéro de diapositive 5">
            <a:extLst>
              <a:ext uri="{FF2B5EF4-FFF2-40B4-BE49-F238E27FC236}">
                <a16:creationId xmlns:a16="http://schemas.microsoft.com/office/drawing/2014/main" id="{D9749FC0-D551-48BA-B711-A9F2AD32DA7A}"/>
              </a:ext>
            </a:extLst>
          </p:cNvPr>
          <p:cNvSpPr>
            <a:spLocks noGrp="1"/>
          </p:cNvSpPr>
          <p:nvPr>
            <p:ph type="sldNum" sz="quarter" idx="12"/>
          </p:nvPr>
        </p:nvSpPr>
        <p:spPr/>
        <p:txBody>
          <a:bodyPr/>
          <a:lstStyle/>
          <a:p>
            <a:fld id="{142949AD-3097-493F-8A72-A36CA2E7364A}" type="slidenum">
              <a:rPr lang="fr-FR" smtClean="0"/>
              <a:t>‹#›</a:t>
            </a:fld>
            <a:endParaRPr lang="fr-FR"/>
          </a:p>
        </p:txBody>
      </p:sp>
    </p:spTree>
    <p:extLst>
      <p:ext uri="{BB962C8B-B14F-4D97-AF65-F5344CB8AC3E}">
        <p14:creationId xmlns:p14="http://schemas.microsoft.com/office/powerpoint/2010/main" val="20686547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lvl1pPr>
          </a:lstStyle>
          <a:p>
            <a:r>
              <a:rPr lang="fr-FR"/>
              <a:t>Modifiez le style du titre</a:t>
            </a:r>
            <a:endParaRPr lang="en-US"/>
          </a:p>
        </p:txBody>
      </p:sp>
      <p:sp>
        <p:nvSpPr>
          <p:cNvPr id="3" name="Text Placeholder 2"/>
          <p:cNvSpPr>
            <a:spLocks noGrp="1"/>
          </p:cNvSpPr>
          <p:nvPr>
            <p:ph type="body" idx="1"/>
          </p:nvPr>
        </p:nvSpPr>
        <p:spPr>
          <a:xfrm>
            <a:off x="831851" y="4589465"/>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CED84155-A5BE-4674-A873-1CF05781FAAA}" type="datetime1">
              <a:rPr lang="fr-FR" smtClean="0"/>
              <a:t>11/06/2025</a:t>
            </a:fld>
            <a:endParaRPr lang="fr-FR"/>
          </a:p>
        </p:txBody>
      </p:sp>
      <p:sp>
        <p:nvSpPr>
          <p:cNvPr id="5" name="Footer Placeholder 4"/>
          <p:cNvSpPr>
            <a:spLocks noGrp="1"/>
          </p:cNvSpPr>
          <p:nvPr>
            <p:ph type="ftr" sz="quarter" idx="11"/>
          </p:nvPr>
        </p:nvSpPr>
        <p:spPr/>
        <p:txBody>
          <a:bodyPr/>
          <a:lstStyle/>
          <a:p>
            <a:r>
              <a:rPr lang="fr-FR"/>
              <a:t>Promo Phelma MT 2026</a:t>
            </a:r>
          </a:p>
        </p:txBody>
      </p:sp>
      <p:sp>
        <p:nvSpPr>
          <p:cNvPr id="6" name="Slide Number Placeholder 5"/>
          <p:cNvSpPr>
            <a:spLocks noGrp="1"/>
          </p:cNvSpPr>
          <p:nvPr>
            <p:ph type="sldNum" sz="quarter" idx="12"/>
          </p:nvPr>
        </p:nvSpPr>
        <p:spPr/>
        <p:txBody>
          <a:bodyPr/>
          <a:lstStyle/>
          <a:p>
            <a:fld id="{480A54FD-F1EB-45FD-9AD4-9905D7B21312}" type="slidenum">
              <a:rPr lang="fr-FR" smtClean="0"/>
              <a:t>‹#›</a:t>
            </a:fld>
            <a:endParaRPr lang="fr-FR"/>
          </a:p>
        </p:txBody>
      </p:sp>
      <p:pic>
        <p:nvPicPr>
          <p:cNvPr id="7" name="Imag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893909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5" name="Date Placeholder 4"/>
          <p:cNvSpPr>
            <a:spLocks noGrp="1"/>
          </p:cNvSpPr>
          <p:nvPr>
            <p:ph type="dt" sz="half" idx="10"/>
          </p:nvPr>
        </p:nvSpPr>
        <p:spPr/>
        <p:txBody>
          <a:bodyPr/>
          <a:lstStyle/>
          <a:p>
            <a:fld id="{4CD241D8-620F-49BF-BA46-6D5725832205}" type="datetime1">
              <a:rPr lang="fr-FR" smtClean="0"/>
              <a:t>11/06/2025</a:t>
            </a:fld>
            <a:endParaRPr lang="fr-FR"/>
          </a:p>
        </p:txBody>
      </p:sp>
      <p:sp>
        <p:nvSpPr>
          <p:cNvPr id="6" name="Footer Placeholder 5"/>
          <p:cNvSpPr>
            <a:spLocks noGrp="1"/>
          </p:cNvSpPr>
          <p:nvPr>
            <p:ph type="ftr" sz="quarter" idx="11"/>
          </p:nvPr>
        </p:nvSpPr>
        <p:spPr/>
        <p:txBody>
          <a:bodyPr/>
          <a:lstStyle/>
          <a:p>
            <a:r>
              <a:rPr lang="fr-FR"/>
              <a:t>Promo Phelma MT 2026</a:t>
            </a:r>
          </a:p>
        </p:txBody>
      </p:sp>
      <p:sp>
        <p:nvSpPr>
          <p:cNvPr id="7" name="Slide Number Placeholder 6"/>
          <p:cNvSpPr>
            <a:spLocks noGrp="1"/>
          </p:cNvSpPr>
          <p:nvPr>
            <p:ph type="sldNum" sz="quarter" idx="12"/>
          </p:nvPr>
        </p:nvSpPr>
        <p:spPr/>
        <p:txBody>
          <a:bodyPr/>
          <a:lstStyle/>
          <a:p>
            <a:fld id="{480A54FD-F1EB-45FD-9AD4-9905D7B21312}" type="slidenum">
              <a:rPr lang="fr-FR" smtClean="0"/>
              <a:t>‹#›</a:t>
            </a:fld>
            <a:endParaRPr lang="fr-FR"/>
          </a:p>
        </p:txBody>
      </p:sp>
    </p:spTree>
    <p:extLst>
      <p:ext uri="{BB962C8B-B14F-4D97-AF65-F5344CB8AC3E}">
        <p14:creationId xmlns:p14="http://schemas.microsoft.com/office/powerpoint/2010/main" val="9866171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p:spPr>
        <p:txBody>
          <a:bodyPr/>
          <a:lstStyle/>
          <a:p>
            <a:r>
              <a:rPr lang="fr-FR"/>
              <a:t>Modifiez le style du titre</a:t>
            </a:r>
            <a:endParaRPr lang="en-US"/>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Content Placeholder 3"/>
          <p:cNvSpPr>
            <a:spLocks noGrp="1"/>
          </p:cNvSpPr>
          <p:nvPr>
            <p:ph sz="half" idx="2"/>
          </p:nvPr>
        </p:nvSpPr>
        <p:spPr>
          <a:xfrm>
            <a:off x="839789"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Content Placeholder 5"/>
          <p:cNvSpPr>
            <a:spLocks noGrp="1"/>
          </p:cNvSpPr>
          <p:nvPr>
            <p:ph sz="quarter" idx="4"/>
          </p:nvPr>
        </p:nvSpPr>
        <p:spPr>
          <a:xfrm>
            <a:off x="6172201"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7" name="Date Placeholder 6"/>
          <p:cNvSpPr>
            <a:spLocks noGrp="1"/>
          </p:cNvSpPr>
          <p:nvPr>
            <p:ph type="dt" sz="half" idx="10"/>
          </p:nvPr>
        </p:nvSpPr>
        <p:spPr/>
        <p:txBody>
          <a:bodyPr/>
          <a:lstStyle/>
          <a:p>
            <a:fld id="{2E7F273B-853C-4396-811E-5CB50C6352E7}" type="datetime1">
              <a:rPr lang="fr-FR" smtClean="0"/>
              <a:t>11/06/2025</a:t>
            </a:fld>
            <a:endParaRPr lang="fr-FR"/>
          </a:p>
        </p:txBody>
      </p:sp>
      <p:sp>
        <p:nvSpPr>
          <p:cNvPr id="8" name="Footer Placeholder 7"/>
          <p:cNvSpPr>
            <a:spLocks noGrp="1"/>
          </p:cNvSpPr>
          <p:nvPr>
            <p:ph type="ftr" sz="quarter" idx="11"/>
          </p:nvPr>
        </p:nvSpPr>
        <p:spPr/>
        <p:txBody>
          <a:bodyPr/>
          <a:lstStyle/>
          <a:p>
            <a:r>
              <a:rPr lang="fr-FR"/>
              <a:t>Promo Phelma MT 2026</a:t>
            </a:r>
          </a:p>
        </p:txBody>
      </p:sp>
      <p:sp>
        <p:nvSpPr>
          <p:cNvPr id="9" name="Slide Number Placeholder 8"/>
          <p:cNvSpPr>
            <a:spLocks noGrp="1"/>
          </p:cNvSpPr>
          <p:nvPr>
            <p:ph type="sldNum" sz="quarter" idx="12"/>
          </p:nvPr>
        </p:nvSpPr>
        <p:spPr/>
        <p:txBody>
          <a:bodyPr/>
          <a:lstStyle/>
          <a:p>
            <a:fld id="{480A54FD-F1EB-45FD-9AD4-9905D7B21312}" type="slidenum">
              <a:rPr lang="fr-FR" smtClean="0"/>
              <a:t>‹#›</a:t>
            </a:fld>
            <a:endParaRPr lang="fr-FR"/>
          </a:p>
        </p:txBody>
      </p:sp>
    </p:spTree>
    <p:extLst>
      <p:ext uri="{BB962C8B-B14F-4D97-AF65-F5344CB8AC3E}">
        <p14:creationId xmlns:p14="http://schemas.microsoft.com/office/powerpoint/2010/main" val="1041660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a:p>
        </p:txBody>
      </p:sp>
      <p:sp>
        <p:nvSpPr>
          <p:cNvPr id="3" name="Date Placeholder 2"/>
          <p:cNvSpPr>
            <a:spLocks noGrp="1"/>
          </p:cNvSpPr>
          <p:nvPr>
            <p:ph type="dt" sz="half" idx="10"/>
          </p:nvPr>
        </p:nvSpPr>
        <p:spPr/>
        <p:txBody>
          <a:bodyPr/>
          <a:lstStyle/>
          <a:p>
            <a:fld id="{7140B92B-67C0-4EFB-9D95-93D0A79E10B9}" type="datetime1">
              <a:rPr lang="fr-FR" smtClean="0"/>
              <a:t>11/06/2025</a:t>
            </a:fld>
            <a:endParaRPr lang="fr-FR"/>
          </a:p>
        </p:txBody>
      </p:sp>
      <p:sp>
        <p:nvSpPr>
          <p:cNvPr id="4" name="Footer Placeholder 3"/>
          <p:cNvSpPr>
            <a:spLocks noGrp="1"/>
          </p:cNvSpPr>
          <p:nvPr>
            <p:ph type="ftr" sz="quarter" idx="11"/>
          </p:nvPr>
        </p:nvSpPr>
        <p:spPr/>
        <p:txBody>
          <a:bodyPr/>
          <a:lstStyle/>
          <a:p>
            <a:r>
              <a:rPr lang="fr-FR"/>
              <a:t>Promo Phelma MT 2026</a:t>
            </a:r>
          </a:p>
        </p:txBody>
      </p:sp>
      <p:sp>
        <p:nvSpPr>
          <p:cNvPr id="5" name="Slide Number Placeholder 4"/>
          <p:cNvSpPr>
            <a:spLocks noGrp="1"/>
          </p:cNvSpPr>
          <p:nvPr>
            <p:ph type="sldNum" sz="quarter" idx="12"/>
          </p:nvPr>
        </p:nvSpPr>
        <p:spPr/>
        <p:txBody>
          <a:bodyPr/>
          <a:lstStyle/>
          <a:p>
            <a:fld id="{480A54FD-F1EB-45FD-9AD4-9905D7B21312}" type="slidenum">
              <a:rPr lang="fr-FR" smtClean="0"/>
              <a:t>‹#›</a:t>
            </a:fld>
            <a:endParaRPr lang="fr-FR"/>
          </a:p>
        </p:txBody>
      </p:sp>
    </p:spTree>
    <p:extLst>
      <p:ext uri="{BB962C8B-B14F-4D97-AF65-F5344CB8AC3E}">
        <p14:creationId xmlns:p14="http://schemas.microsoft.com/office/powerpoint/2010/main" val="82848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9FC44DB-7965-4414-BADE-75988F6A85BE}" type="datetime1">
              <a:rPr lang="fr-FR" smtClean="0"/>
              <a:t>11/06/2025</a:t>
            </a:fld>
            <a:endParaRPr lang="fr-FR"/>
          </a:p>
        </p:txBody>
      </p:sp>
      <p:sp>
        <p:nvSpPr>
          <p:cNvPr id="3" name="Footer Placeholder 2"/>
          <p:cNvSpPr>
            <a:spLocks noGrp="1"/>
          </p:cNvSpPr>
          <p:nvPr>
            <p:ph type="ftr" sz="quarter" idx="11"/>
          </p:nvPr>
        </p:nvSpPr>
        <p:spPr/>
        <p:txBody>
          <a:bodyPr/>
          <a:lstStyle/>
          <a:p>
            <a:r>
              <a:rPr lang="fr-FR"/>
              <a:t>Promo Phelma MT 2026</a:t>
            </a:r>
          </a:p>
        </p:txBody>
      </p:sp>
      <p:sp>
        <p:nvSpPr>
          <p:cNvPr id="4" name="Slide Number Placeholder 3"/>
          <p:cNvSpPr>
            <a:spLocks noGrp="1"/>
          </p:cNvSpPr>
          <p:nvPr>
            <p:ph type="sldNum" sz="quarter" idx="12"/>
          </p:nvPr>
        </p:nvSpPr>
        <p:spPr/>
        <p:txBody>
          <a:bodyPr/>
          <a:lstStyle/>
          <a:p>
            <a:fld id="{480A54FD-F1EB-45FD-9AD4-9905D7B21312}" type="slidenum">
              <a:rPr lang="fr-FR" smtClean="0"/>
              <a:t>‹#›</a:t>
            </a:fld>
            <a:endParaRPr lang="fr-FR"/>
          </a:p>
        </p:txBody>
      </p:sp>
    </p:spTree>
    <p:extLst>
      <p:ext uri="{BB962C8B-B14F-4D97-AF65-F5344CB8AC3E}">
        <p14:creationId xmlns:p14="http://schemas.microsoft.com/office/powerpoint/2010/main" val="24564178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fr-FR"/>
              <a:t>Modifiez le style du titre</a:t>
            </a:r>
            <a:endParaRPr lang="en-US"/>
          </a:p>
        </p:txBody>
      </p:sp>
      <p:sp>
        <p:nvSpPr>
          <p:cNvPr id="3" name="Content Placeholder 2"/>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25B5063C-7F79-492E-8DB7-B0179DAB3177}" type="datetime1">
              <a:rPr lang="fr-FR" smtClean="0"/>
              <a:t>11/06/2025</a:t>
            </a:fld>
            <a:endParaRPr lang="fr-FR"/>
          </a:p>
        </p:txBody>
      </p:sp>
      <p:sp>
        <p:nvSpPr>
          <p:cNvPr id="6" name="Footer Placeholder 5"/>
          <p:cNvSpPr>
            <a:spLocks noGrp="1"/>
          </p:cNvSpPr>
          <p:nvPr>
            <p:ph type="ftr" sz="quarter" idx="11"/>
          </p:nvPr>
        </p:nvSpPr>
        <p:spPr/>
        <p:txBody>
          <a:bodyPr/>
          <a:lstStyle/>
          <a:p>
            <a:r>
              <a:rPr lang="fr-FR"/>
              <a:t>Promo Phelma MT 2026</a:t>
            </a:r>
          </a:p>
        </p:txBody>
      </p:sp>
      <p:sp>
        <p:nvSpPr>
          <p:cNvPr id="7" name="Slide Number Placeholder 6"/>
          <p:cNvSpPr>
            <a:spLocks noGrp="1"/>
          </p:cNvSpPr>
          <p:nvPr>
            <p:ph type="sldNum" sz="quarter" idx="12"/>
          </p:nvPr>
        </p:nvSpPr>
        <p:spPr/>
        <p:txBody>
          <a:bodyPr/>
          <a:lstStyle/>
          <a:p>
            <a:fld id="{480A54FD-F1EB-45FD-9AD4-9905D7B21312}" type="slidenum">
              <a:rPr lang="fr-FR" smtClean="0"/>
              <a:t>‹#›</a:t>
            </a:fld>
            <a:endParaRPr lang="fr-FR"/>
          </a:p>
        </p:txBody>
      </p:sp>
    </p:spTree>
    <p:extLst>
      <p:ext uri="{BB962C8B-B14F-4D97-AF65-F5344CB8AC3E}">
        <p14:creationId xmlns:p14="http://schemas.microsoft.com/office/powerpoint/2010/main" val="26063808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fr-FR"/>
              <a:t>Modifiez le style du titre</a:t>
            </a:r>
            <a:endParaRPr lang="en-US"/>
          </a:p>
        </p:txBody>
      </p:sp>
      <p:sp>
        <p:nvSpPr>
          <p:cNvPr id="3" name="Picture Placeholder 2"/>
          <p:cNvSpPr>
            <a:spLocks noGrp="1" noChangeAspect="1"/>
          </p:cNvSpPr>
          <p:nvPr>
            <p:ph type="pic" idx="1"/>
          </p:nvPr>
        </p:nvSpPr>
        <p:spPr>
          <a:xfrm>
            <a:off x="5183188" y="987427"/>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t>Cliquez sur l'icône pour ajouter une image</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6F026D59-D180-459F-ADDB-BFF641D42DB6}" type="datetime1">
              <a:rPr lang="fr-FR" smtClean="0"/>
              <a:t>11/06/2025</a:t>
            </a:fld>
            <a:endParaRPr lang="fr-FR"/>
          </a:p>
        </p:txBody>
      </p:sp>
      <p:sp>
        <p:nvSpPr>
          <p:cNvPr id="6" name="Footer Placeholder 5"/>
          <p:cNvSpPr>
            <a:spLocks noGrp="1"/>
          </p:cNvSpPr>
          <p:nvPr>
            <p:ph type="ftr" sz="quarter" idx="11"/>
          </p:nvPr>
        </p:nvSpPr>
        <p:spPr/>
        <p:txBody>
          <a:bodyPr/>
          <a:lstStyle/>
          <a:p>
            <a:r>
              <a:rPr lang="fr-FR"/>
              <a:t>Promo Phelma MT 2026</a:t>
            </a:r>
          </a:p>
        </p:txBody>
      </p:sp>
      <p:sp>
        <p:nvSpPr>
          <p:cNvPr id="7" name="Slide Number Placeholder 6"/>
          <p:cNvSpPr>
            <a:spLocks noGrp="1"/>
          </p:cNvSpPr>
          <p:nvPr>
            <p:ph type="sldNum" sz="quarter" idx="12"/>
          </p:nvPr>
        </p:nvSpPr>
        <p:spPr/>
        <p:txBody>
          <a:bodyPr/>
          <a:lstStyle/>
          <a:p>
            <a:fld id="{480A54FD-F1EB-45FD-9AD4-9905D7B21312}" type="slidenum">
              <a:rPr lang="fr-FR" smtClean="0"/>
              <a:t>‹#›</a:t>
            </a:fld>
            <a:endParaRPr lang="fr-FR"/>
          </a:p>
        </p:txBody>
      </p:sp>
    </p:spTree>
    <p:extLst>
      <p:ext uri="{BB962C8B-B14F-4D97-AF65-F5344CB8AC3E}">
        <p14:creationId xmlns:p14="http://schemas.microsoft.com/office/powerpoint/2010/main" val="19166216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fr-FR"/>
              <a:t>Modifiez le style du titre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558E07B-85FB-4D31-8177-8BCE20415B6D}" type="datetime1">
              <a:rPr lang="fr-FR" smtClean="0"/>
              <a:t>11/06/2025</a:t>
            </a:fld>
            <a:endParaRPr lang="fr-FR"/>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fr-FR"/>
              <a:t>Promo Phelma MT 2026</a:t>
            </a:r>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0A54FD-F1EB-45FD-9AD4-9905D7B21312}" type="slidenum">
              <a:rPr lang="fr-FR" smtClean="0"/>
              <a:t>‹#›</a:t>
            </a:fld>
            <a:endParaRPr lang="fr-FR"/>
          </a:p>
        </p:txBody>
      </p:sp>
    </p:spTree>
    <p:extLst>
      <p:ext uri="{BB962C8B-B14F-4D97-AF65-F5344CB8AC3E}">
        <p14:creationId xmlns:p14="http://schemas.microsoft.com/office/powerpoint/2010/main" val="32993749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3C8200B2-BBD4-4ADD-9B54-0B5440F5209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8A4ADCC3-1465-4735-91D2-5ED12ADB8AE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AE1B8DA6-41F8-4269-BA15-6FC189E5900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0F902A5-2540-4FE0-8F83-70F75C00A3EB}" type="datetime1">
              <a:rPr lang="fr-FR" smtClean="0"/>
              <a:t>11/06/2025</a:t>
            </a:fld>
            <a:endParaRPr lang="fr-FR"/>
          </a:p>
        </p:txBody>
      </p:sp>
      <p:sp>
        <p:nvSpPr>
          <p:cNvPr id="5" name="Espace réservé du pied de page 4">
            <a:extLst>
              <a:ext uri="{FF2B5EF4-FFF2-40B4-BE49-F238E27FC236}">
                <a16:creationId xmlns:a16="http://schemas.microsoft.com/office/drawing/2014/main" id="{0E6F0857-9A62-4F3C-AC8A-B88D42AD893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fr-FR"/>
              <a:t>Promo Phelma MT 2026</a:t>
            </a:r>
          </a:p>
        </p:txBody>
      </p:sp>
      <p:sp>
        <p:nvSpPr>
          <p:cNvPr id="6" name="Espace réservé du numéro de diapositive 5">
            <a:extLst>
              <a:ext uri="{FF2B5EF4-FFF2-40B4-BE49-F238E27FC236}">
                <a16:creationId xmlns:a16="http://schemas.microsoft.com/office/drawing/2014/main" id="{7E6A688D-F28B-429A-BEE2-650B4FBAA63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42949AD-3097-493F-8A72-A36CA2E7364A}" type="slidenum">
              <a:rPr lang="fr-FR" smtClean="0"/>
              <a:t>‹#›</a:t>
            </a:fld>
            <a:endParaRPr lang="fr-FR"/>
          </a:p>
        </p:txBody>
      </p:sp>
    </p:spTree>
    <p:extLst>
      <p:ext uri="{BB962C8B-B14F-4D97-AF65-F5344CB8AC3E}">
        <p14:creationId xmlns:p14="http://schemas.microsoft.com/office/powerpoint/2010/main" val="3013308159"/>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hyperlink" Target="https://onedrive.live.com/personal/a37079e7ccb5967d/_layouts/15/Doc.aspx?resid=A37079E7CCB5967D!s31fa34244aab403e83469eebd065795b&amp;cid=a37079e7ccb5967d&amp;migratedtospo=true&amp;app=Excel"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2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3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3.xml"/><Relationship Id="rId6" Type="http://schemas.openxmlformats.org/officeDocument/2006/relationships/image" Target="../media/image54.jpeg"/><Relationship Id="rId5" Type="http://schemas.openxmlformats.org/officeDocument/2006/relationships/image" Target="../media/image53.jpeg"/><Relationship Id="rId4" Type="http://schemas.openxmlformats.org/officeDocument/2006/relationships/image" Target="../media/image52.jpeg"/></Relationships>
</file>

<file path=ppt/slides/_rels/slide3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3.xml"/><Relationship Id="rId4" Type="http://schemas.openxmlformats.org/officeDocument/2006/relationships/image" Target="../media/image5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hyperlink" Target="https://ihp-open-pdk-docs.readthedocs.io/en/latest/process_specs/process_specs.html" TargetMode="External"/><Relationship Id="rId2" Type="http://schemas.openxmlformats.org/officeDocument/2006/relationships/hyperlink" Target="https://analog-course.readthedocs.io/en/latest/design_softwares/qucs.html" TargetMode="External"/><Relationship Id="rId1" Type="http://schemas.openxmlformats.org/officeDocument/2006/relationships/slideLayout" Target="../slideLayouts/slideLayout2.xml"/><Relationship Id="rId5" Type="http://schemas.openxmlformats.org/officeDocument/2006/relationships/hyperlink" Target="https://github.com/IHP-GmbH/IHP-Open-PDK/tree/main/ihp-sg13g2/libs.doc/doc" TargetMode="External"/><Relationship Id="rId4" Type="http://schemas.openxmlformats.org/officeDocument/2006/relationships/hyperlink" Target="https://qucs.sourceforge.net/docs.html"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hyperlink" Target="https://qucs-s-help.readthedocs.io/en/legacy/ASim.html"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220BBB8-25B1-7912-8101-FDF788C7F9CA}"/>
              </a:ext>
            </a:extLst>
          </p:cNvPr>
          <p:cNvSpPr>
            <a:spLocks noGrp="1"/>
          </p:cNvSpPr>
          <p:nvPr>
            <p:ph type="ctrTitle"/>
          </p:nvPr>
        </p:nvSpPr>
        <p:spPr>
          <a:xfrm>
            <a:off x="1307592" y="2854151"/>
            <a:ext cx="9784080" cy="1149697"/>
          </a:xfrm>
        </p:spPr>
        <p:txBody>
          <a:bodyPr/>
          <a:lstStyle/>
          <a:p>
            <a:r>
              <a:rPr lang="fr-FR" sz="6600"/>
              <a:t>Guide logiciel</a:t>
            </a:r>
          </a:p>
        </p:txBody>
      </p:sp>
      <p:sp>
        <p:nvSpPr>
          <p:cNvPr id="4" name="Espace réservé de la date 3">
            <a:extLst>
              <a:ext uri="{FF2B5EF4-FFF2-40B4-BE49-F238E27FC236}">
                <a16:creationId xmlns:a16="http://schemas.microsoft.com/office/drawing/2014/main" id="{81E30D4A-4804-C2F6-8FB3-CF47789E3696}"/>
              </a:ext>
            </a:extLst>
          </p:cNvPr>
          <p:cNvSpPr>
            <a:spLocks noGrp="1"/>
          </p:cNvSpPr>
          <p:nvPr>
            <p:ph type="dt" sz="half" idx="10"/>
          </p:nvPr>
        </p:nvSpPr>
        <p:spPr/>
        <p:txBody>
          <a:bodyPr/>
          <a:lstStyle/>
          <a:p>
            <a:fld id="{03C339F1-03A7-4C99-8AC6-9F918FEFD4EB}" type="datetime1">
              <a:rPr lang="fr-FR" smtClean="0"/>
              <a:t>11/06/2025</a:t>
            </a:fld>
            <a:endParaRPr lang="fr-FR"/>
          </a:p>
        </p:txBody>
      </p:sp>
      <p:sp>
        <p:nvSpPr>
          <p:cNvPr id="6" name="Espace réservé du numéro de diapositive 5">
            <a:extLst>
              <a:ext uri="{FF2B5EF4-FFF2-40B4-BE49-F238E27FC236}">
                <a16:creationId xmlns:a16="http://schemas.microsoft.com/office/drawing/2014/main" id="{E600696C-D704-054E-44B9-D98634AD1BA3}"/>
              </a:ext>
            </a:extLst>
          </p:cNvPr>
          <p:cNvSpPr>
            <a:spLocks noGrp="1"/>
          </p:cNvSpPr>
          <p:nvPr>
            <p:ph type="sldNum" sz="quarter" idx="12"/>
          </p:nvPr>
        </p:nvSpPr>
        <p:spPr/>
        <p:txBody>
          <a:bodyPr/>
          <a:lstStyle/>
          <a:p>
            <a:fld id="{480A54FD-F1EB-45FD-9AD4-9905D7B21312}" type="slidenum">
              <a:rPr lang="fr-FR" smtClean="0"/>
              <a:t>1</a:t>
            </a:fld>
            <a:endParaRPr lang="fr-FR"/>
          </a:p>
        </p:txBody>
      </p:sp>
      <p:sp>
        <p:nvSpPr>
          <p:cNvPr id="3" name="Titre 1">
            <a:extLst>
              <a:ext uri="{FF2B5EF4-FFF2-40B4-BE49-F238E27FC236}">
                <a16:creationId xmlns:a16="http://schemas.microsoft.com/office/drawing/2014/main" id="{0D42F04D-07B3-3804-DFE9-485FFE692C9F}"/>
              </a:ext>
            </a:extLst>
          </p:cNvPr>
          <p:cNvSpPr txBox="1">
            <a:spLocks/>
          </p:cNvSpPr>
          <p:nvPr/>
        </p:nvSpPr>
        <p:spPr>
          <a:xfrm>
            <a:off x="1307592" y="3655787"/>
            <a:ext cx="9784080" cy="1149697"/>
          </a:xfrm>
          <a:prstGeom prst="rect">
            <a:avLst/>
          </a:prstGeom>
        </p:spPr>
        <p:txBody>
          <a:bodyPr vert="horz" lIns="91440" tIns="45720" rIns="91440" bIns="45720" rtlCol="0" anchor="b">
            <a:noAutofit/>
          </a:bodyPr>
          <a:lstStyle>
            <a:lvl1pPr algn="ctr" defTabSz="914400" rtl="0" eaLnBrk="1" latinLnBrk="0" hangingPunct="1">
              <a:lnSpc>
                <a:spcPct val="89000"/>
              </a:lnSpc>
              <a:spcBef>
                <a:spcPct val="0"/>
              </a:spcBef>
              <a:buNone/>
              <a:defRPr sz="7200" kern="1200" cap="all" baseline="0">
                <a:solidFill>
                  <a:schemeClr val="tx2"/>
                </a:solidFill>
                <a:latin typeface="+mj-lt"/>
                <a:ea typeface="+mj-ea"/>
                <a:cs typeface="+mj-cs"/>
              </a:defRPr>
            </a:lvl1pPr>
          </a:lstStyle>
          <a:p>
            <a:r>
              <a:rPr lang="fr-FR" sz="5400"/>
              <a:t>IHP – Open PDK</a:t>
            </a:r>
          </a:p>
        </p:txBody>
      </p:sp>
      <p:sp>
        <p:nvSpPr>
          <p:cNvPr id="9" name="Titre 1">
            <a:extLst>
              <a:ext uri="{FF2B5EF4-FFF2-40B4-BE49-F238E27FC236}">
                <a16:creationId xmlns:a16="http://schemas.microsoft.com/office/drawing/2014/main" id="{BEAFDD07-86AF-D12F-CC00-C901C0C3A518}"/>
              </a:ext>
            </a:extLst>
          </p:cNvPr>
          <p:cNvSpPr txBox="1">
            <a:spLocks/>
          </p:cNvSpPr>
          <p:nvPr/>
        </p:nvSpPr>
        <p:spPr>
          <a:xfrm>
            <a:off x="6954012" y="5150102"/>
            <a:ext cx="4137660" cy="404614"/>
          </a:xfrm>
          <a:prstGeom prst="rect">
            <a:avLst/>
          </a:prstGeom>
        </p:spPr>
        <p:txBody>
          <a:bodyPr vert="horz" lIns="91440" tIns="45720" rIns="91440" bIns="45720" rtlCol="0" anchor="b">
            <a:noAutofit/>
          </a:bodyPr>
          <a:lstStyle>
            <a:lvl1pPr algn="ctr" defTabSz="914400" rtl="0" eaLnBrk="1" latinLnBrk="0" hangingPunct="1">
              <a:lnSpc>
                <a:spcPct val="89000"/>
              </a:lnSpc>
              <a:spcBef>
                <a:spcPct val="0"/>
              </a:spcBef>
              <a:buNone/>
              <a:defRPr sz="7200" kern="1200" cap="all" baseline="0">
                <a:solidFill>
                  <a:schemeClr val="tx2"/>
                </a:solidFill>
                <a:latin typeface="+mj-lt"/>
                <a:ea typeface="+mj-ea"/>
                <a:cs typeface="+mj-cs"/>
              </a:defRPr>
            </a:lvl1pPr>
          </a:lstStyle>
          <a:p>
            <a:r>
              <a:rPr lang="fr-FR" sz="2000"/>
              <a:t>Sacha </a:t>
            </a:r>
            <a:r>
              <a:rPr lang="fr-FR" sz="2000" err="1"/>
              <a:t>lutoff</a:t>
            </a:r>
            <a:r>
              <a:rPr lang="fr-FR" sz="2000"/>
              <a:t> | colin </a:t>
            </a:r>
            <a:r>
              <a:rPr lang="fr-FR" sz="2000" err="1"/>
              <a:t>bariller</a:t>
            </a:r>
            <a:endParaRPr lang="fr-FR" sz="2000"/>
          </a:p>
        </p:txBody>
      </p:sp>
    </p:spTree>
    <p:extLst>
      <p:ext uri="{BB962C8B-B14F-4D97-AF65-F5344CB8AC3E}">
        <p14:creationId xmlns:p14="http://schemas.microsoft.com/office/powerpoint/2010/main" val="27585854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A61403B-F677-454D-1F40-54067DD25DD5}"/>
              </a:ext>
            </a:extLst>
          </p:cNvPr>
          <p:cNvSpPr>
            <a:spLocks noGrp="1"/>
          </p:cNvSpPr>
          <p:nvPr>
            <p:ph type="title"/>
          </p:nvPr>
        </p:nvSpPr>
        <p:spPr/>
        <p:txBody>
          <a:bodyPr/>
          <a:lstStyle/>
          <a:p>
            <a:r>
              <a:rPr lang="fr-FR"/>
              <a:t>Calcul d’un gain (exemple LNA)</a:t>
            </a:r>
          </a:p>
        </p:txBody>
      </p:sp>
      <p:sp>
        <p:nvSpPr>
          <p:cNvPr id="4" name="Espace réservé de la date 3">
            <a:extLst>
              <a:ext uri="{FF2B5EF4-FFF2-40B4-BE49-F238E27FC236}">
                <a16:creationId xmlns:a16="http://schemas.microsoft.com/office/drawing/2014/main" id="{C6420C2B-20B2-8D77-0A46-71369ADE84DE}"/>
              </a:ext>
            </a:extLst>
          </p:cNvPr>
          <p:cNvSpPr>
            <a:spLocks noGrp="1"/>
          </p:cNvSpPr>
          <p:nvPr>
            <p:ph type="dt" sz="half" idx="10"/>
          </p:nvPr>
        </p:nvSpPr>
        <p:spPr/>
        <p:txBody>
          <a:bodyPr/>
          <a:lstStyle/>
          <a:p>
            <a:fld id="{996C6FDE-6DF4-4CF5-92C5-71E8EF403DDE}" type="datetime1">
              <a:rPr lang="fr-FR" smtClean="0"/>
              <a:t>11/06/2025</a:t>
            </a:fld>
            <a:endParaRPr lang="fr-FR"/>
          </a:p>
        </p:txBody>
      </p:sp>
      <p:sp>
        <p:nvSpPr>
          <p:cNvPr id="5" name="Espace réservé du numéro de diapositive 4">
            <a:extLst>
              <a:ext uri="{FF2B5EF4-FFF2-40B4-BE49-F238E27FC236}">
                <a16:creationId xmlns:a16="http://schemas.microsoft.com/office/drawing/2014/main" id="{8E69EAB5-66EA-8437-6738-B4C3DBC70EA6}"/>
              </a:ext>
            </a:extLst>
          </p:cNvPr>
          <p:cNvSpPr>
            <a:spLocks noGrp="1"/>
          </p:cNvSpPr>
          <p:nvPr>
            <p:ph type="sldNum" sz="quarter" idx="12"/>
          </p:nvPr>
        </p:nvSpPr>
        <p:spPr/>
        <p:txBody>
          <a:bodyPr/>
          <a:lstStyle/>
          <a:p>
            <a:fld id="{480A54FD-F1EB-45FD-9AD4-9905D7B21312}" type="slidenum">
              <a:rPr lang="fr-FR" smtClean="0"/>
              <a:t>10</a:t>
            </a:fld>
            <a:endParaRPr lang="fr-FR"/>
          </a:p>
        </p:txBody>
      </p:sp>
      <p:pic>
        <p:nvPicPr>
          <p:cNvPr id="6" name="Image 5">
            <a:extLst>
              <a:ext uri="{FF2B5EF4-FFF2-40B4-BE49-F238E27FC236}">
                <a16:creationId xmlns:a16="http://schemas.microsoft.com/office/drawing/2014/main" id="{12D51562-88B6-FC71-B1A5-D2DA6844C232}"/>
              </a:ext>
            </a:extLst>
          </p:cNvPr>
          <p:cNvPicPr>
            <a:picLocks noChangeAspect="1"/>
          </p:cNvPicPr>
          <p:nvPr/>
        </p:nvPicPr>
        <p:blipFill>
          <a:blip r:embed="rId2"/>
          <a:stretch>
            <a:fillRect/>
          </a:stretch>
        </p:blipFill>
        <p:spPr>
          <a:xfrm>
            <a:off x="4391375" y="1233239"/>
            <a:ext cx="7475278" cy="5123113"/>
          </a:xfrm>
          <a:prstGeom prst="rect">
            <a:avLst/>
          </a:prstGeom>
        </p:spPr>
      </p:pic>
      <mc:AlternateContent xmlns:mc="http://schemas.openxmlformats.org/markup-compatibility/2006">
        <mc:Choice xmlns:a14="http://schemas.microsoft.com/office/drawing/2010/main" Requires="a14">
          <p:sp>
            <p:nvSpPr>
              <p:cNvPr id="7" name="ZoneTexte 6">
                <a:extLst>
                  <a:ext uri="{FF2B5EF4-FFF2-40B4-BE49-F238E27FC236}">
                    <a16:creationId xmlns:a16="http://schemas.microsoft.com/office/drawing/2014/main" id="{E2E58178-7189-E2C1-201D-31C3057BA654}"/>
                  </a:ext>
                </a:extLst>
              </p:cNvPr>
              <p:cNvSpPr txBox="1"/>
              <p:nvPr/>
            </p:nvSpPr>
            <p:spPr>
              <a:xfrm>
                <a:off x="276576" y="2558802"/>
                <a:ext cx="4114799" cy="2198230"/>
              </a:xfrm>
              <a:prstGeom prst="rect">
                <a:avLst/>
              </a:prstGeom>
              <a:noFill/>
            </p:spPr>
            <p:txBody>
              <a:bodyPr wrap="square" rtlCol="0">
                <a:spAutoFit/>
              </a:bodyPr>
              <a:lstStyle/>
              <a:p>
                <a:pPr marL="285750" indent="-285750">
                  <a:buFont typeface="Arial" panose="020B0604020202020204" pitchFamily="34" charset="0"/>
                  <a:buChar char="•"/>
                </a:pPr>
                <a:r>
                  <a:rPr lang="fr-FR" b="0">
                    <a:latin typeface="Cambria Math" panose="02040503050406030204" pitchFamily="18" charset="0"/>
                  </a:rPr>
                  <a:t>Placer un port en sortie en haute impédance </a:t>
                </a:r>
                <a:r>
                  <a:rPr lang="fr-FR" b="0" i="1">
                    <a:latin typeface="Cambria Math" panose="02040503050406030204" pitchFamily="18" charset="0"/>
                  </a:rPr>
                  <a:t>(</a:t>
                </a:r>
                <a14:m>
                  <m:oMath xmlns:m="http://schemas.openxmlformats.org/officeDocument/2006/math">
                    <m:r>
                      <a:rPr lang="fr-FR" b="0" i="1" smtClean="0">
                        <a:latin typeface="Cambria Math" panose="02040503050406030204" pitchFamily="18" charset="0"/>
                      </a:rPr>
                      <m:t>5</m:t>
                    </m:r>
                    <m:r>
                      <a:rPr lang="fr-FR" b="0" i="1" smtClean="0">
                        <a:latin typeface="Cambria Math" panose="02040503050406030204" pitchFamily="18" charset="0"/>
                      </a:rPr>
                      <m:t>𝑘</m:t>
                    </m:r>
                    <m:r>
                      <m:rPr>
                        <m:sty m:val="p"/>
                      </m:rPr>
                      <a:rPr lang="fr-FR" b="0" i="0" smtClean="0">
                        <a:latin typeface="Cambria Math" panose="02040503050406030204" pitchFamily="18" charset="0"/>
                      </a:rPr>
                      <m:t>Ω</m:t>
                    </m:r>
                    <m:r>
                      <a:rPr lang="fr-FR" b="0" i="1" smtClean="0">
                        <a:latin typeface="Cambria Math" panose="02040503050406030204" pitchFamily="18" charset="0"/>
                      </a:rPr>
                      <m:t>)</m:t>
                    </m:r>
                  </m:oMath>
                </a14:m>
                <a:r>
                  <a:rPr lang="fr-FR" b="0">
                    <a:latin typeface="Cambria Math" panose="02040503050406030204" pitchFamily="18" charset="0"/>
                  </a:rPr>
                  <a:t> (isoler le port avec grosse capa  (ex : 1F)</a:t>
                </a:r>
              </a:p>
              <a:p>
                <a:pPr marL="285750" indent="-285750">
                  <a:buFont typeface="Arial" panose="020B0604020202020204" pitchFamily="34" charset="0"/>
                  <a:buChar char="•"/>
                </a:pPr>
                <a:r>
                  <a:rPr lang="fr-FR">
                    <a:latin typeface="Cambria Math" panose="02040503050406030204" pitchFamily="18" charset="0"/>
                  </a:rPr>
                  <a:t>Faire une simulation </a:t>
                </a:r>
                <a:r>
                  <a:rPr lang="fr-FR" err="1">
                    <a:latin typeface="Cambria Math" panose="02040503050406030204" pitchFamily="18" charset="0"/>
                  </a:rPr>
                  <a:t>paramètreS</a:t>
                </a:r>
                <a:endParaRPr lang="fr-FR">
                  <a:latin typeface="Cambria Math" panose="02040503050406030204" pitchFamily="18" charset="0"/>
                </a:endParaRPr>
              </a:p>
              <a:p>
                <a:pPr marL="285750" indent="-285750">
                  <a:buFont typeface="Arial" panose="020B0604020202020204" pitchFamily="34" charset="0"/>
                  <a:buChar char="•"/>
                </a:pPr>
                <a:r>
                  <a:rPr lang="fr-FR" b="0">
                    <a:latin typeface="Cambria Math" panose="02040503050406030204" pitchFamily="18" charset="0"/>
                  </a:rPr>
                  <a:t>Ajouter </a:t>
                </a:r>
                <a:r>
                  <a:rPr lang="fr-FR" err="1">
                    <a:latin typeface="Cambria Math" panose="02040503050406030204" pitchFamily="18" charset="0"/>
                  </a:rPr>
                  <a:t>Netmeg</a:t>
                </a:r>
                <a:r>
                  <a:rPr lang="fr-FR">
                    <a:latin typeface="Cambria Math" panose="02040503050406030204" pitchFamily="18" charset="0"/>
                  </a:rPr>
                  <a:t> (</a:t>
                </a:r>
                <a:r>
                  <a:rPr lang="fr-FR" err="1">
                    <a:latin typeface="Cambria Math" panose="02040503050406030204" pitchFamily="18" charset="0"/>
                  </a:rPr>
                  <a:t>equation</a:t>
                </a:r>
                <a:r>
                  <a:rPr lang="fr-FR">
                    <a:latin typeface="Cambria Math" panose="02040503050406030204" pitchFamily="18" charset="0"/>
                  </a:rPr>
                  <a:t>)</a:t>
                </a:r>
                <a:endParaRPr lang="fr-FR" b="0" i="1">
                  <a:latin typeface="Cambria Math" panose="02040503050406030204" pitchFamily="18" charset="0"/>
                </a:endParaRPr>
              </a:p>
              <a:p>
                <a:pPr marL="742950" lvl="1" indent="-285750">
                  <a:buFont typeface="Arial" panose="020B0604020202020204" pitchFamily="34" charset="0"/>
                  <a:buChar char="•"/>
                </a:pPr>
                <a14:m>
                  <m:oMath xmlns:m="http://schemas.openxmlformats.org/officeDocument/2006/math">
                    <m:sSub>
                      <m:sSubPr>
                        <m:ctrlPr>
                          <a:rPr lang="fr-FR" b="0" i="1" smtClean="0">
                            <a:latin typeface="Cambria Math" panose="02040503050406030204" pitchFamily="18" charset="0"/>
                          </a:rPr>
                        </m:ctrlPr>
                      </m:sSubPr>
                      <m:e>
                        <m:r>
                          <a:rPr lang="fr-FR" b="0" i="1" smtClean="0">
                            <a:latin typeface="Cambria Math" panose="02040503050406030204" pitchFamily="18" charset="0"/>
                          </a:rPr>
                          <m:t>𝐺</m:t>
                        </m:r>
                      </m:e>
                      <m:sub>
                        <m:r>
                          <a:rPr lang="fr-FR" b="0" i="1" smtClean="0">
                            <a:latin typeface="Cambria Math" panose="02040503050406030204" pitchFamily="18" charset="0"/>
                          </a:rPr>
                          <m:t>𝑣</m:t>
                        </m:r>
                      </m:sub>
                    </m:sSub>
                    <m:r>
                      <a:rPr lang="fr-FR" b="0" i="1" smtClean="0">
                        <a:latin typeface="Cambria Math" panose="02040503050406030204" pitchFamily="18" charset="0"/>
                      </a:rPr>
                      <m:t>=10</m:t>
                    </m:r>
                    <m:func>
                      <m:funcPr>
                        <m:ctrlPr>
                          <a:rPr lang="fr-FR" b="0" i="1" smtClean="0">
                            <a:latin typeface="Cambria Math" panose="02040503050406030204" pitchFamily="18" charset="0"/>
                          </a:rPr>
                        </m:ctrlPr>
                      </m:funcPr>
                      <m:fName>
                        <m:r>
                          <m:rPr>
                            <m:sty m:val="p"/>
                          </m:rPr>
                          <a:rPr lang="fr-FR" b="0" i="0" smtClean="0">
                            <a:latin typeface="Cambria Math" panose="02040503050406030204" pitchFamily="18" charset="0"/>
                          </a:rPr>
                          <m:t>log</m:t>
                        </m:r>
                      </m:fName>
                      <m:e>
                        <m:d>
                          <m:dPr>
                            <m:ctrlPr>
                              <a:rPr lang="fr-FR" b="0" i="1" smtClean="0">
                                <a:latin typeface="Cambria Math" panose="02040503050406030204" pitchFamily="18" charset="0"/>
                              </a:rPr>
                            </m:ctrlPr>
                          </m:dPr>
                          <m:e>
                            <m:sSub>
                              <m:sSubPr>
                                <m:ctrlPr>
                                  <a:rPr lang="fr-FR" b="0" i="1" smtClean="0">
                                    <a:latin typeface="Cambria Math" panose="02040503050406030204" pitchFamily="18" charset="0"/>
                                  </a:rPr>
                                </m:ctrlPr>
                              </m:sSubPr>
                              <m:e>
                                <m:r>
                                  <a:rPr lang="fr-FR" b="0" i="1" smtClean="0">
                                    <a:latin typeface="Cambria Math" panose="02040503050406030204" pitchFamily="18" charset="0"/>
                                  </a:rPr>
                                  <m:t>𝑆</m:t>
                                </m:r>
                              </m:e>
                              <m:sub>
                                <m:r>
                                  <a:rPr lang="fr-FR" b="0" i="1" smtClean="0">
                                    <a:latin typeface="Cambria Math" panose="02040503050406030204" pitchFamily="18" charset="0"/>
                                  </a:rPr>
                                  <m:t>21</m:t>
                                </m:r>
                              </m:sub>
                            </m:sSub>
                          </m:e>
                        </m:d>
                        <m:r>
                          <a:rPr lang="fr-FR" b="0" i="1" smtClean="0">
                            <a:latin typeface="Cambria Math" panose="02040503050406030204" pitchFamily="18" charset="0"/>
                          </a:rPr>
                          <m:t>+10</m:t>
                        </m:r>
                        <m:func>
                          <m:funcPr>
                            <m:ctrlPr>
                              <a:rPr lang="fr-FR" b="0" i="1" smtClean="0">
                                <a:latin typeface="Cambria Math" panose="02040503050406030204" pitchFamily="18" charset="0"/>
                              </a:rPr>
                            </m:ctrlPr>
                          </m:funcPr>
                          <m:fName>
                            <m:r>
                              <m:rPr>
                                <m:sty m:val="p"/>
                              </m:rPr>
                              <a:rPr lang="fr-FR" b="0" i="0" smtClean="0">
                                <a:latin typeface="Cambria Math" panose="02040503050406030204" pitchFamily="18" charset="0"/>
                              </a:rPr>
                              <m:t>log</m:t>
                            </m:r>
                          </m:fName>
                          <m:e>
                            <m:d>
                              <m:dPr>
                                <m:ctrlPr>
                                  <a:rPr lang="fr-FR" b="0" i="1" smtClean="0">
                                    <a:latin typeface="Cambria Math" panose="02040503050406030204" pitchFamily="18" charset="0"/>
                                  </a:rPr>
                                </m:ctrlPr>
                              </m:dPr>
                              <m:e>
                                <m:f>
                                  <m:fPr>
                                    <m:ctrlPr>
                                      <a:rPr lang="fr-FR" b="0" i="1" smtClean="0">
                                        <a:latin typeface="Cambria Math" panose="02040503050406030204" pitchFamily="18" charset="0"/>
                                      </a:rPr>
                                    </m:ctrlPr>
                                  </m:fPr>
                                  <m:num>
                                    <m:sSub>
                                      <m:sSubPr>
                                        <m:ctrlPr>
                                          <a:rPr lang="fr-FR" b="0" i="1" smtClean="0">
                                            <a:latin typeface="Cambria Math" panose="02040503050406030204" pitchFamily="18" charset="0"/>
                                          </a:rPr>
                                        </m:ctrlPr>
                                      </m:sSubPr>
                                      <m:e>
                                        <m:r>
                                          <a:rPr lang="fr-FR" b="0" i="1" smtClean="0">
                                            <a:latin typeface="Cambria Math" panose="02040503050406030204" pitchFamily="18" charset="0"/>
                                          </a:rPr>
                                          <m:t>𝑅</m:t>
                                        </m:r>
                                      </m:e>
                                      <m:sub>
                                        <m:r>
                                          <a:rPr lang="fr-FR" b="0" i="1" smtClean="0">
                                            <a:latin typeface="Cambria Math" panose="02040503050406030204" pitchFamily="18" charset="0"/>
                                          </a:rPr>
                                          <m:t>𝑜𝑢𝑡</m:t>
                                        </m:r>
                                      </m:sub>
                                    </m:sSub>
                                  </m:num>
                                  <m:den>
                                    <m:sSub>
                                      <m:sSubPr>
                                        <m:ctrlPr>
                                          <a:rPr lang="fr-FR" b="0" i="1" smtClean="0">
                                            <a:latin typeface="Cambria Math" panose="02040503050406030204" pitchFamily="18" charset="0"/>
                                          </a:rPr>
                                        </m:ctrlPr>
                                      </m:sSubPr>
                                      <m:e>
                                        <m:r>
                                          <a:rPr lang="fr-FR" b="0" i="1" smtClean="0">
                                            <a:latin typeface="Cambria Math" panose="02040503050406030204" pitchFamily="18" charset="0"/>
                                          </a:rPr>
                                          <m:t>𝑅</m:t>
                                        </m:r>
                                      </m:e>
                                      <m:sub>
                                        <m:r>
                                          <a:rPr lang="fr-FR" b="0" i="1" smtClean="0">
                                            <a:latin typeface="Cambria Math" panose="02040503050406030204" pitchFamily="18" charset="0"/>
                                          </a:rPr>
                                          <m:t>𝑖𝑛</m:t>
                                        </m:r>
                                      </m:sub>
                                    </m:sSub>
                                  </m:den>
                                </m:f>
                              </m:e>
                            </m:d>
                          </m:e>
                        </m:func>
                      </m:e>
                    </m:func>
                  </m:oMath>
                </a14:m>
                <a:endParaRPr lang="fr-FR"/>
              </a:p>
              <a:p>
                <a:r>
                  <a:rPr lang="fr-FR"/>
                  <a:t>Avec </a:t>
                </a:r>
                <a14:m>
                  <m:oMath xmlns:m="http://schemas.openxmlformats.org/officeDocument/2006/math">
                    <m:sSub>
                      <m:sSubPr>
                        <m:ctrlPr>
                          <a:rPr lang="fr-FR" b="0" i="1" smtClean="0">
                            <a:latin typeface="Cambria Math" panose="02040503050406030204" pitchFamily="18" charset="0"/>
                          </a:rPr>
                        </m:ctrlPr>
                      </m:sSubPr>
                      <m:e>
                        <m:r>
                          <a:rPr lang="fr-FR" b="0" i="1" smtClean="0">
                            <a:latin typeface="Cambria Math" panose="02040503050406030204" pitchFamily="18" charset="0"/>
                          </a:rPr>
                          <m:t>𝑅</m:t>
                        </m:r>
                      </m:e>
                      <m:sub>
                        <m:r>
                          <a:rPr lang="fr-FR" b="0" i="1" smtClean="0">
                            <a:latin typeface="Cambria Math" panose="02040503050406030204" pitchFamily="18" charset="0"/>
                          </a:rPr>
                          <m:t>𝑜𝑢𝑡</m:t>
                        </m:r>
                      </m:sub>
                    </m:sSub>
                    <m:r>
                      <a:rPr lang="fr-FR" b="0" i="1" smtClean="0">
                        <a:latin typeface="Cambria Math" panose="02040503050406030204" pitchFamily="18" charset="0"/>
                      </a:rPr>
                      <m:t>=5000 </m:t>
                    </m:r>
                  </m:oMath>
                </a14:m>
                <a:r>
                  <a:rPr lang="fr-FR"/>
                  <a:t>et </a:t>
                </a:r>
                <a14:m>
                  <m:oMath xmlns:m="http://schemas.openxmlformats.org/officeDocument/2006/math">
                    <m:sSub>
                      <m:sSubPr>
                        <m:ctrlPr>
                          <a:rPr lang="fr-FR" b="0" i="1" smtClean="0">
                            <a:latin typeface="Cambria Math" panose="02040503050406030204" pitchFamily="18" charset="0"/>
                          </a:rPr>
                        </m:ctrlPr>
                      </m:sSubPr>
                      <m:e>
                        <m:r>
                          <a:rPr lang="fr-FR" b="0" i="1" smtClean="0">
                            <a:latin typeface="Cambria Math" panose="02040503050406030204" pitchFamily="18" charset="0"/>
                          </a:rPr>
                          <m:t>𝑅</m:t>
                        </m:r>
                      </m:e>
                      <m:sub>
                        <m:r>
                          <a:rPr lang="fr-FR" b="0" i="1" smtClean="0">
                            <a:latin typeface="Cambria Math" panose="02040503050406030204" pitchFamily="18" charset="0"/>
                          </a:rPr>
                          <m:t>𝑖𝑛</m:t>
                        </m:r>
                      </m:sub>
                    </m:sSub>
                    <m:r>
                      <a:rPr lang="fr-FR" b="0" i="1" smtClean="0">
                        <a:latin typeface="Cambria Math" panose="02040503050406030204" pitchFamily="18" charset="0"/>
                      </a:rPr>
                      <m:t>=50</m:t>
                    </m:r>
                  </m:oMath>
                </a14:m>
                <a:endParaRPr lang="fr-FR" b="0"/>
              </a:p>
            </p:txBody>
          </p:sp>
        </mc:Choice>
        <mc:Fallback>
          <p:sp>
            <p:nvSpPr>
              <p:cNvPr id="7" name="ZoneTexte 6">
                <a:extLst>
                  <a:ext uri="{FF2B5EF4-FFF2-40B4-BE49-F238E27FC236}">
                    <a16:creationId xmlns:a16="http://schemas.microsoft.com/office/drawing/2014/main" id="{E2E58178-7189-E2C1-201D-31C3057BA654}"/>
                  </a:ext>
                </a:extLst>
              </p:cNvPr>
              <p:cNvSpPr txBox="1">
                <a:spLocks noRot="1" noChangeAspect="1" noMove="1" noResize="1" noEditPoints="1" noAdjustHandles="1" noChangeArrowheads="1" noChangeShapeType="1" noTextEdit="1"/>
              </p:cNvSpPr>
              <p:nvPr/>
            </p:nvSpPr>
            <p:spPr>
              <a:xfrm>
                <a:off x="276576" y="2558802"/>
                <a:ext cx="4114799" cy="2198230"/>
              </a:xfrm>
              <a:prstGeom prst="rect">
                <a:avLst/>
              </a:prstGeom>
              <a:blipFill>
                <a:blip r:embed="rId3"/>
                <a:stretch>
                  <a:fillRect l="-1185" t="-1944" r="-1333" b="-3611"/>
                </a:stretch>
              </a:blipFill>
            </p:spPr>
            <p:txBody>
              <a:bodyPr/>
              <a:lstStyle/>
              <a:p>
                <a:r>
                  <a:rPr lang="en-US">
                    <a:noFill/>
                  </a:rPr>
                  <a:t> </a:t>
                </a:r>
              </a:p>
            </p:txBody>
          </p:sp>
        </mc:Fallback>
      </mc:AlternateContent>
    </p:spTree>
    <p:extLst>
      <p:ext uri="{BB962C8B-B14F-4D97-AF65-F5344CB8AC3E}">
        <p14:creationId xmlns:p14="http://schemas.microsoft.com/office/powerpoint/2010/main" val="33630714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BAF412-B210-23FE-CF54-DCDF65087072}"/>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603D98EC-8AC3-65E8-DF68-41C13638437B}"/>
              </a:ext>
            </a:extLst>
          </p:cNvPr>
          <p:cNvSpPr>
            <a:spLocks noGrp="1"/>
          </p:cNvSpPr>
          <p:nvPr>
            <p:ph type="title"/>
          </p:nvPr>
        </p:nvSpPr>
        <p:spPr>
          <a:xfrm>
            <a:off x="838200" y="-4328"/>
            <a:ext cx="10515600" cy="1325563"/>
          </a:xfrm>
        </p:spPr>
        <p:txBody>
          <a:bodyPr/>
          <a:lstStyle/>
          <a:p>
            <a:r>
              <a:rPr lang="fr-FR">
                <a:ea typeface="Calibri Light"/>
                <a:cs typeface="Calibri Light"/>
              </a:rPr>
              <a:t>Simulation SW sur un paramètre</a:t>
            </a:r>
          </a:p>
        </p:txBody>
      </p:sp>
      <p:pic>
        <p:nvPicPr>
          <p:cNvPr id="6" name="Espace réservé du contenu 5" descr="Une image contenant texte, capture d’écran, Police, nombre&#10;&#10;Le contenu généré par l’IA peut être incorrect.">
            <a:extLst>
              <a:ext uri="{FF2B5EF4-FFF2-40B4-BE49-F238E27FC236}">
                <a16:creationId xmlns:a16="http://schemas.microsoft.com/office/drawing/2014/main" id="{7FACAF8C-E167-D84D-8FD7-1D6D1E162E31}"/>
              </a:ext>
            </a:extLst>
          </p:cNvPr>
          <p:cNvPicPr>
            <a:picLocks noGrp="1" noChangeAspect="1"/>
          </p:cNvPicPr>
          <p:nvPr>
            <p:ph idx="1"/>
          </p:nvPr>
        </p:nvPicPr>
        <p:blipFill>
          <a:blip r:embed="rId2"/>
          <a:stretch>
            <a:fillRect/>
          </a:stretch>
        </p:blipFill>
        <p:spPr>
          <a:xfrm>
            <a:off x="288636" y="1076108"/>
            <a:ext cx="4029364" cy="2086553"/>
          </a:xfrm>
        </p:spPr>
      </p:pic>
      <p:sp>
        <p:nvSpPr>
          <p:cNvPr id="4" name="Espace réservé de la date 3">
            <a:extLst>
              <a:ext uri="{FF2B5EF4-FFF2-40B4-BE49-F238E27FC236}">
                <a16:creationId xmlns:a16="http://schemas.microsoft.com/office/drawing/2014/main" id="{A23C18E4-1F08-89A8-2816-1F85DFB8FA20}"/>
              </a:ext>
            </a:extLst>
          </p:cNvPr>
          <p:cNvSpPr>
            <a:spLocks noGrp="1"/>
          </p:cNvSpPr>
          <p:nvPr>
            <p:ph type="dt" sz="half" idx="10"/>
          </p:nvPr>
        </p:nvSpPr>
        <p:spPr/>
        <p:txBody>
          <a:bodyPr/>
          <a:lstStyle/>
          <a:p>
            <a:fld id="{996C6FDE-6DF4-4CF5-92C5-71E8EF403DDE}" type="datetime1">
              <a:rPr lang="fr-FR" smtClean="0"/>
              <a:t>11/06/2025</a:t>
            </a:fld>
            <a:endParaRPr lang="fr-FR"/>
          </a:p>
        </p:txBody>
      </p:sp>
      <p:sp>
        <p:nvSpPr>
          <p:cNvPr id="5" name="Espace réservé du numéro de diapositive 4">
            <a:extLst>
              <a:ext uri="{FF2B5EF4-FFF2-40B4-BE49-F238E27FC236}">
                <a16:creationId xmlns:a16="http://schemas.microsoft.com/office/drawing/2014/main" id="{949DE895-F17A-7FC2-AD99-23478169D415}"/>
              </a:ext>
            </a:extLst>
          </p:cNvPr>
          <p:cNvSpPr>
            <a:spLocks noGrp="1"/>
          </p:cNvSpPr>
          <p:nvPr>
            <p:ph type="sldNum" sz="quarter" idx="12"/>
          </p:nvPr>
        </p:nvSpPr>
        <p:spPr/>
        <p:txBody>
          <a:bodyPr/>
          <a:lstStyle/>
          <a:p>
            <a:fld id="{480A54FD-F1EB-45FD-9AD4-9905D7B21312}" type="slidenum">
              <a:rPr lang="fr-FR" smtClean="0"/>
              <a:t>11</a:t>
            </a:fld>
            <a:endParaRPr lang="fr-FR"/>
          </a:p>
        </p:txBody>
      </p:sp>
      <p:pic>
        <p:nvPicPr>
          <p:cNvPr id="7" name="Image 6" descr="Une image contenant texte, capture d’écran, Police, nombre&#10;&#10;Le contenu généré par l’IA peut être incorrect.">
            <a:extLst>
              <a:ext uri="{FF2B5EF4-FFF2-40B4-BE49-F238E27FC236}">
                <a16:creationId xmlns:a16="http://schemas.microsoft.com/office/drawing/2014/main" id="{092A43FA-AB82-F9A7-16CC-326B273F29B3}"/>
              </a:ext>
            </a:extLst>
          </p:cNvPr>
          <p:cNvPicPr>
            <a:picLocks noChangeAspect="1"/>
          </p:cNvPicPr>
          <p:nvPr/>
        </p:nvPicPr>
        <p:blipFill>
          <a:blip r:embed="rId3"/>
          <a:stretch>
            <a:fillRect/>
          </a:stretch>
        </p:blipFill>
        <p:spPr>
          <a:xfrm>
            <a:off x="290657" y="2934566"/>
            <a:ext cx="4025323" cy="3413414"/>
          </a:xfrm>
          <a:prstGeom prst="rect">
            <a:avLst/>
          </a:prstGeom>
        </p:spPr>
      </p:pic>
      <p:pic>
        <p:nvPicPr>
          <p:cNvPr id="8" name="Image 7" descr="Une image contenant texte, capture d’écran, diagramme, ligne&#10;&#10;Le contenu généré par l’IA peut être incorrect.">
            <a:extLst>
              <a:ext uri="{FF2B5EF4-FFF2-40B4-BE49-F238E27FC236}">
                <a16:creationId xmlns:a16="http://schemas.microsoft.com/office/drawing/2014/main" id="{EECBF5FD-FCEC-426F-56DE-F81D7294D114}"/>
              </a:ext>
            </a:extLst>
          </p:cNvPr>
          <p:cNvPicPr>
            <a:picLocks noChangeAspect="1"/>
          </p:cNvPicPr>
          <p:nvPr/>
        </p:nvPicPr>
        <p:blipFill>
          <a:blip r:embed="rId4"/>
          <a:stretch>
            <a:fillRect/>
          </a:stretch>
        </p:blipFill>
        <p:spPr>
          <a:xfrm>
            <a:off x="4314824" y="3985203"/>
            <a:ext cx="2754169" cy="2362777"/>
          </a:xfrm>
          <a:prstGeom prst="rect">
            <a:avLst/>
          </a:prstGeom>
        </p:spPr>
      </p:pic>
      <p:pic>
        <p:nvPicPr>
          <p:cNvPr id="9" name="Image 8">
            <a:extLst>
              <a:ext uri="{FF2B5EF4-FFF2-40B4-BE49-F238E27FC236}">
                <a16:creationId xmlns:a16="http://schemas.microsoft.com/office/drawing/2014/main" id="{0F20F89A-2848-A4C2-39E7-5D557EEA9B27}"/>
              </a:ext>
            </a:extLst>
          </p:cNvPr>
          <p:cNvPicPr>
            <a:picLocks noChangeAspect="1"/>
          </p:cNvPicPr>
          <p:nvPr/>
        </p:nvPicPr>
        <p:blipFill>
          <a:blip r:embed="rId5"/>
          <a:stretch>
            <a:fillRect/>
          </a:stretch>
        </p:blipFill>
        <p:spPr>
          <a:xfrm>
            <a:off x="7058747" y="4438794"/>
            <a:ext cx="2738871" cy="1905867"/>
          </a:xfrm>
          <a:prstGeom prst="rect">
            <a:avLst/>
          </a:prstGeom>
        </p:spPr>
      </p:pic>
      <p:sp>
        <p:nvSpPr>
          <p:cNvPr id="11" name="ZoneTexte 10">
            <a:extLst>
              <a:ext uri="{FF2B5EF4-FFF2-40B4-BE49-F238E27FC236}">
                <a16:creationId xmlns:a16="http://schemas.microsoft.com/office/drawing/2014/main" id="{C64A7764-F618-5FF7-CB90-C2E537B2A18E}"/>
              </a:ext>
            </a:extLst>
          </p:cNvPr>
          <p:cNvSpPr txBox="1"/>
          <p:nvPr/>
        </p:nvSpPr>
        <p:spPr>
          <a:xfrm>
            <a:off x="4324271" y="1078780"/>
            <a:ext cx="7693647" cy="4862870"/>
          </a:xfrm>
          <a:prstGeom prst="rect">
            <a:avLst/>
          </a:prstGeom>
          <a:noFill/>
        </p:spPr>
        <p:txBody>
          <a:bodyPr wrap="square" lIns="91440" tIns="45720" rIns="91440" bIns="45720" rtlCol="0" anchor="t">
            <a:spAutoFit/>
          </a:bodyPr>
          <a:lstStyle/>
          <a:p>
            <a:pPr algn="just"/>
            <a:r>
              <a:rPr lang="fr-FR"/>
              <a:t>Nécessaire : </a:t>
            </a:r>
          </a:p>
          <a:p>
            <a:pPr marL="285750" indent="-285750" algn="just">
              <a:buFont typeface="Calibri"/>
              <a:buChar char="-"/>
            </a:pPr>
            <a:r>
              <a:rPr lang="fr-FR">
                <a:ea typeface="Calibri"/>
                <a:cs typeface="Calibri"/>
              </a:rPr>
              <a:t>Boite .PARAM pour donner des valeurs par défaut à vos paramètres</a:t>
            </a:r>
          </a:p>
          <a:p>
            <a:pPr marL="285750" indent="-285750" algn="just">
              <a:buFont typeface="Calibri"/>
              <a:buChar char="-"/>
            </a:pPr>
            <a:r>
              <a:rPr lang="fr-FR">
                <a:ea typeface="Calibri"/>
                <a:cs typeface="Calibri"/>
              </a:rPr>
              <a:t>SW réglé sur une simulation de base, avec l'un des paramètres que vous voulez balayer</a:t>
            </a:r>
          </a:p>
          <a:p>
            <a:pPr marL="285750" indent="-285750" algn="just">
              <a:buFont typeface="Calibri"/>
              <a:buChar char="-"/>
            </a:pPr>
            <a:endParaRPr lang="fr-FR">
              <a:ea typeface="Calibri"/>
              <a:cs typeface="Calibri"/>
            </a:endParaRPr>
          </a:p>
          <a:p>
            <a:pPr algn="just"/>
            <a:r>
              <a:rPr lang="fr-FR">
                <a:ea typeface="Calibri"/>
                <a:cs typeface="Calibri"/>
              </a:rPr>
              <a:t>Le premier SW1 fait autant de simulations de base (S </a:t>
            </a:r>
            <a:r>
              <a:rPr lang="fr-FR" err="1">
                <a:ea typeface="Calibri"/>
                <a:cs typeface="Calibri"/>
              </a:rPr>
              <a:t>parameter</a:t>
            </a:r>
            <a:r>
              <a:rPr lang="fr-FR">
                <a:ea typeface="Calibri"/>
                <a:cs typeface="Calibri"/>
              </a:rPr>
              <a:t> ici) qu'il y a de points, et le deuxième SW2 basé sur le premier réplique toutes les simulations du premier par son nombre de points ! Ici la simulation S </a:t>
            </a:r>
            <a:r>
              <a:rPr lang="fr-FR" err="1">
                <a:ea typeface="Calibri"/>
                <a:cs typeface="Calibri"/>
              </a:rPr>
              <a:t>parameter</a:t>
            </a:r>
            <a:r>
              <a:rPr lang="fr-FR">
                <a:ea typeface="Calibri"/>
                <a:cs typeface="Calibri"/>
              </a:rPr>
              <a:t> est donc faite 100 fois, alors attention à ce que vous faite si vous ne voulez pas attendre la sortie des ordinateurs quantiques pour faire votre simulation.</a:t>
            </a:r>
          </a:p>
          <a:p>
            <a:pPr algn="just"/>
            <a:endParaRPr lang="fr-FR" sz="1400">
              <a:ea typeface="Calibri"/>
              <a:cs typeface="Calibri"/>
            </a:endParaRPr>
          </a:p>
          <a:p>
            <a:pPr algn="just"/>
            <a:r>
              <a:rPr lang="fr-FR" sz="1400">
                <a:ea typeface="Calibri"/>
                <a:cs typeface="Calibri"/>
              </a:rPr>
              <a:t>               Le graphe affiche ici une valeur issue d'une équation dans                			</a:t>
            </a:r>
            <a:r>
              <a:rPr lang="fr-FR" sz="1400" err="1">
                <a:ea typeface="Calibri"/>
                <a:cs typeface="Calibri"/>
              </a:rPr>
              <a:t>Nutmeg</a:t>
            </a:r>
            <a:r>
              <a:rPr lang="fr-FR" sz="1400">
                <a:ea typeface="Calibri"/>
                <a:cs typeface="Calibri"/>
              </a:rPr>
              <a:t>. Chaque ligne verticale correspond à une valeur de W et                               						chaque ligne exponentielle                               						partant des lignes verticales                               						correspondent à une valeur                               						de L (ou l'inverse ça 							dépend)</a:t>
            </a:r>
            <a:endParaRPr lang="fr-FR">
              <a:ea typeface="Calibri"/>
              <a:cs typeface="Calibri"/>
            </a:endParaRPr>
          </a:p>
          <a:p>
            <a:pPr algn="just"/>
            <a:endParaRPr lang="fr-FR">
              <a:ea typeface="Calibri"/>
              <a:cs typeface="Calibri"/>
            </a:endParaRPr>
          </a:p>
        </p:txBody>
      </p:sp>
      <p:sp>
        <p:nvSpPr>
          <p:cNvPr id="3" name="ZoneTexte 2">
            <a:extLst>
              <a:ext uri="{FF2B5EF4-FFF2-40B4-BE49-F238E27FC236}">
                <a16:creationId xmlns:a16="http://schemas.microsoft.com/office/drawing/2014/main" id="{43C44471-C47E-CC5D-5541-CC2BDFFC16DF}"/>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w</a:t>
            </a:r>
          </a:p>
        </p:txBody>
      </p:sp>
    </p:spTree>
    <p:extLst>
      <p:ext uri="{BB962C8B-B14F-4D97-AF65-F5344CB8AC3E}">
        <p14:creationId xmlns:p14="http://schemas.microsoft.com/office/powerpoint/2010/main" val="35792990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BCF9979-FE16-9E2D-597C-F8CBC23BF131}"/>
              </a:ext>
            </a:extLst>
          </p:cNvPr>
          <p:cNvSpPr>
            <a:spLocks noGrp="1"/>
          </p:cNvSpPr>
          <p:nvPr>
            <p:ph type="title"/>
          </p:nvPr>
        </p:nvSpPr>
        <p:spPr/>
        <p:txBody>
          <a:bodyPr/>
          <a:lstStyle/>
          <a:p>
            <a:r>
              <a:rPr lang="fr-FR">
                <a:ea typeface="Calibri Light"/>
                <a:cs typeface="Calibri Light"/>
              </a:rPr>
              <a:t>Simulation SW sur un paramètre</a:t>
            </a:r>
          </a:p>
          <a:p>
            <a:r>
              <a:rPr lang="fr-FR">
                <a:ea typeface="Calibri Light"/>
                <a:cs typeface="Calibri Light"/>
              </a:rPr>
              <a:t>(suite)</a:t>
            </a:r>
          </a:p>
        </p:txBody>
      </p:sp>
      <p:sp>
        <p:nvSpPr>
          <p:cNvPr id="3" name="Espace réservé du contenu 2">
            <a:extLst>
              <a:ext uri="{FF2B5EF4-FFF2-40B4-BE49-F238E27FC236}">
                <a16:creationId xmlns:a16="http://schemas.microsoft.com/office/drawing/2014/main" id="{683B03B8-E8BA-7E45-2173-DC26CCCF2547}"/>
              </a:ext>
            </a:extLst>
          </p:cNvPr>
          <p:cNvSpPr>
            <a:spLocks noGrp="1"/>
          </p:cNvSpPr>
          <p:nvPr>
            <p:ph idx="1"/>
          </p:nvPr>
        </p:nvSpPr>
        <p:spPr/>
        <p:txBody>
          <a:bodyPr vert="horz" lIns="91440" tIns="45720" rIns="91440" bIns="45720" rtlCol="0" anchor="t">
            <a:normAutofit/>
          </a:bodyPr>
          <a:lstStyle/>
          <a:p>
            <a:pPr algn="just"/>
            <a:r>
              <a:rPr lang="fr-FR">
                <a:ea typeface="Calibri"/>
                <a:cs typeface="Calibri"/>
              </a:rPr>
              <a:t>Des fois la simulation ne veut pas marcher car la simulation de base ne fonctionne pas avec ce genre de </a:t>
            </a:r>
            <a:r>
              <a:rPr lang="fr-FR" err="1">
                <a:ea typeface="Calibri"/>
                <a:cs typeface="Calibri"/>
              </a:rPr>
              <a:t>sweeps</a:t>
            </a:r>
            <a:r>
              <a:rPr lang="fr-FR">
                <a:ea typeface="Calibri"/>
                <a:cs typeface="Calibri"/>
              </a:rPr>
              <a:t>, problème non identifié</a:t>
            </a:r>
            <a:endParaRPr lang="fr-FR"/>
          </a:p>
          <a:p>
            <a:pPr algn="just"/>
            <a:endParaRPr lang="fr-FR">
              <a:ea typeface="Calibri"/>
              <a:cs typeface="Calibri"/>
            </a:endParaRPr>
          </a:p>
          <a:p>
            <a:pPr algn="just"/>
            <a:r>
              <a:rPr lang="fr-FR">
                <a:ea typeface="Calibri"/>
                <a:cs typeface="Calibri"/>
              </a:rPr>
              <a:t>Les transistors ont l'air plus capricieux que les autres composants pour les variations de W et L</a:t>
            </a:r>
          </a:p>
          <a:p>
            <a:pPr algn="just"/>
            <a:endParaRPr lang="fr-FR">
              <a:ea typeface="Calibri"/>
              <a:cs typeface="Calibri"/>
            </a:endParaRPr>
          </a:p>
          <a:p>
            <a:pPr algn="just"/>
            <a:r>
              <a:rPr lang="fr-FR">
                <a:ea typeface="Calibri"/>
                <a:cs typeface="Calibri"/>
              </a:rPr>
              <a:t>Si les </a:t>
            </a:r>
            <a:r>
              <a:rPr lang="fr-FR" err="1">
                <a:ea typeface="Calibri"/>
                <a:cs typeface="Calibri"/>
              </a:rPr>
              <a:t>sweeps</a:t>
            </a:r>
            <a:r>
              <a:rPr lang="fr-FR">
                <a:ea typeface="Calibri"/>
                <a:cs typeface="Calibri"/>
              </a:rPr>
              <a:t> sont compliqués à faire, n'hésitez pas à utiliser l'outil "tune" (icône avec les curseurs)</a:t>
            </a:r>
          </a:p>
        </p:txBody>
      </p:sp>
      <p:sp>
        <p:nvSpPr>
          <p:cNvPr id="4" name="Espace réservé de la date 3">
            <a:extLst>
              <a:ext uri="{FF2B5EF4-FFF2-40B4-BE49-F238E27FC236}">
                <a16:creationId xmlns:a16="http://schemas.microsoft.com/office/drawing/2014/main" id="{65B7DA85-BC9A-7106-9C02-D7A2E025840C}"/>
              </a:ext>
            </a:extLst>
          </p:cNvPr>
          <p:cNvSpPr>
            <a:spLocks noGrp="1"/>
          </p:cNvSpPr>
          <p:nvPr>
            <p:ph type="dt" sz="half" idx="10"/>
          </p:nvPr>
        </p:nvSpPr>
        <p:spPr/>
        <p:txBody>
          <a:bodyPr/>
          <a:lstStyle/>
          <a:p>
            <a:fld id="{996C6FDE-6DF4-4CF5-92C5-71E8EF403DDE}" type="datetime1">
              <a:rPr lang="fr-FR" smtClean="0"/>
              <a:t>11/06/2025</a:t>
            </a:fld>
            <a:endParaRPr lang="fr-FR"/>
          </a:p>
        </p:txBody>
      </p:sp>
      <p:sp>
        <p:nvSpPr>
          <p:cNvPr id="5" name="Espace réservé du numéro de diapositive 4">
            <a:extLst>
              <a:ext uri="{FF2B5EF4-FFF2-40B4-BE49-F238E27FC236}">
                <a16:creationId xmlns:a16="http://schemas.microsoft.com/office/drawing/2014/main" id="{EA6E0910-B076-4458-9F03-4272B3266A1A}"/>
              </a:ext>
            </a:extLst>
          </p:cNvPr>
          <p:cNvSpPr>
            <a:spLocks noGrp="1"/>
          </p:cNvSpPr>
          <p:nvPr>
            <p:ph type="sldNum" sz="quarter" idx="12"/>
          </p:nvPr>
        </p:nvSpPr>
        <p:spPr/>
        <p:txBody>
          <a:bodyPr/>
          <a:lstStyle/>
          <a:p>
            <a:fld id="{480A54FD-F1EB-45FD-9AD4-9905D7B21312}" type="slidenum">
              <a:rPr lang="fr-FR" smtClean="0"/>
              <a:t>12</a:t>
            </a:fld>
            <a:endParaRPr lang="fr-FR"/>
          </a:p>
        </p:txBody>
      </p:sp>
      <p:pic>
        <p:nvPicPr>
          <p:cNvPr id="6" name="Image 5" descr="Une image contenant texte, capture d’écran, Police, ligne&#10;&#10;Le contenu généré par l’IA peut être incorrect.">
            <a:extLst>
              <a:ext uri="{FF2B5EF4-FFF2-40B4-BE49-F238E27FC236}">
                <a16:creationId xmlns:a16="http://schemas.microsoft.com/office/drawing/2014/main" id="{35565ADC-8535-1399-D0DE-AD734A33018C}"/>
              </a:ext>
            </a:extLst>
          </p:cNvPr>
          <p:cNvPicPr>
            <a:picLocks noChangeAspect="1"/>
          </p:cNvPicPr>
          <p:nvPr/>
        </p:nvPicPr>
        <p:blipFill>
          <a:blip r:embed="rId2"/>
          <a:stretch>
            <a:fillRect/>
          </a:stretch>
        </p:blipFill>
        <p:spPr>
          <a:xfrm>
            <a:off x="565727" y="5448479"/>
            <a:ext cx="11337637" cy="729315"/>
          </a:xfrm>
          <a:prstGeom prst="rect">
            <a:avLst/>
          </a:prstGeom>
        </p:spPr>
      </p:pic>
      <p:sp>
        <p:nvSpPr>
          <p:cNvPr id="7" name="Ellipse 6">
            <a:extLst>
              <a:ext uri="{FF2B5EF4-FFF2-40B4-BE49-F238E27FC236}">
                <a16:creationId xmlns:a16="http://schemas.microsoft.com/office/drawing/2014/main" id="{2B6FC3F0-4D65-8B3B-47D3-08D2B2F6069D}"/>
              </a:ext>
            </a:extLst>
          </p:cNvPr>
          <p:cNvSpPr/>
          <p:nvPr/>
        </p:nvSpPr>
        <p:spPr>
          <a:xfrm>
            <a:off x="10596315" y="5768037"/>
            <a:ext cx="433505" cy="421464"/>
          </a:xfrm>
          <a:prstGeom prst="ellipse">
            <a:avLst/>
          </a:prstGeom>
          <a:noFill/>
          <a:ln w="57150">
            <a:solidFill>
              <a:srgbClr val="CC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ea typeface="Calibri"/>
              <a:cs typeface="Calibri"/>
            </a:endParaRPr>
          </a:p>
        </p:txBody>
      </p:sp>
      <p:sp>
        <p:nvSpPr>
          <p:cNvPr id="9" name="Flèche : angle droit 8">
            <a:extLst>
              <a:ext uri="{FF2B5EF4-FFF2-40B4-BE49-F238E27FC236}">
                <a16:creationId xmlns:a16="http://schemas.microsoft.com/office/drawing/2014/main" id="{92522794-54CD-6F92-2A11-35EC2164E440}"/>
              </a:ext>
            </a:extLst>
          </p:cNvPr>
          <p:cNvSpPr/>
          <p:nvPr/>
        </p:nvSpPr>
        <p:spPr>
          <a:xfrm flipV="1">
            <a:off x="5825764" y="5236945"/>
            <a:ext cx="5057735" cy="267789"/>
          </a:xfrm>
          <a:prstGeom prst="bentUpArrow">
            <a:avLst/>
          </a:prstGeom>
          <a:solidFill>
            <a:srgbClr val="FF0000"/>
          </a:solidFill>
          <a:ln>
            <a:solidFill>
              <a:srgbClr val="CC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2610901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e 17">
            <a:extLst>
              <a:ext uri="{FF2B5EF4-FFF2-40B4-BE49-F238E27FC236}">
                <a16:creationId xmlns:a16="http://schemas.microsoft.com/office/drawing/2014/main" id="{7C01E0B8-C33C-8806-F8F9-0E124EC88E46}"/>
              </a:ext>
            </a:extLst>
          </p:cNvPr>
          <p:cNvGrpSpPr/>
          <p:nvPr/>
        </p:nvGrpSpPr>
        <p:grpSpPr>
          <a:xfrm>
            <a:off x="7724774" y="2412209"/>
            <a:ext cx="1876426" cy="590550"/>
            <a:chOff x="7724774" y="2412209"/>
            <a:chExt cx="1876426" cy="590550"/>
          </a:xfrm>
        </p:grpSpPr>
        <p:pic>
          <p:nvPicPr>
            <p:cNvPr id="15" name="Image 14">
              <a:extLst>
                <a:ext uri="{FF2B5EF4-FFF2-40B4-BE49-F238E27FC236}">
                  <a16:creationId xmlns:a16="http://schemas.microsoft.com/office/drawing/2014/main" id="{CED17699-7E9F-B1E0-A276-621F9737BCD5}"/>
                </a:ext>
              </a:extLst>
            </p:cNvPr>
            <p:cNvPicPr>
              <a:picLocks noChangeAspect="1"/>
            </p:cNvPicPr>
            <p:nvPr/>
          </p:nvPicPr>
          <p:blipFill>
            <a:blip r:embed="rId2"/>
            <a:srcRect l="56483" t="23954" r="28126" b="8760"/>
            <a:stretch/>
          </p:blipFill>
          <p:spPr>
            <a:xfrm>
              <a:off x="7724774" y="2412209"/>
              <a:ext cx="1876426" cy="590550"/>
            </a:xfrm>
            <a:prstGeom prst="rect">
              <a:avLst/>
            </a:prstGeom>
          </p:spPr>
        </p:pic>
        <p:sp>
          <p:nvSpPr>
            <p:cNvPr id="17" name="Rectangle 16">
              <a:extLst>
                <a:ext uri="{FF2B5EF4-FFF2-40B4-BE49-F238E27FC236}">
                  <a16:creationId xmlns:a16="http://schemas.microsoft.com/office/drawing/2014/main" id="{DE26C511-EAC8-E9F4-F70A-BAAB589C12EB}"/>
                </a:ext>
              </a:extLst>
            </p:cNvPr>
            <p:cNvSpPr/>
            <p:nvPr/>
          </p:nvSpPr>
          <p:spPr>
            <a:xfrm>
              <a:off x="8524875" y="2533650"/>
              <a:ext cx="263525" cy="295275"/>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b="1"/>
            </a:p>
          </p:txBody>
        </p:sp>
      </p:grpSp>
      <p:sp>
        <p:nvSpPr>
          <p:cNvPr id="2" name="Titre 1">
            <a:extLst>
              <a:ext uri="{FF2B5EF4-FFF2-40B4-BE49-F238E27FC236}">
                <a16:creationId xmlns:a16="http://schemas.microsoft.com/office/drawing/2014/main" id="{D4F09375-5959-065F-3DF3-9975439EA12F}"/>
              </a:ext>
            </a:extLst>
          </p:cNvPr>
          <p:cNvSpPr>
            <a:spLocks noGrp="1"/>
          </p:cNvSpPr>
          <p:nvPr>
            <p:ph type="title"/>
          </p:nvPr>
        </p:nvSpPr>
        <p:spPr/>
        <p:txBody>
          <a:bodyPr/>
          <a:lstStyle/>
          <a:p>
            <a:r>
              <a:rPr lang="fr-FR"/>
              <a:t>Dimensionnement des composants IHP</a:t>
            </a:r>
          </a:p>
        </p:txBody>
      </p:sp>
      <p:sp>
        <p:nvSpPr>
          <p:cNvPr id="4" name="Espace réservé de la date 3">
            <a:extLst>
              <a:ext uri="{FF2B5EF4-FFF2-40B4-BE49-F238E27FC236}">
                <a16:creationId xmlns:a16="http://schemas.microsoft.com/office/drawing/2014/main" id="{3562BA87-EF1D-C980-70D1-F631AE304D11}"/>
              </a:ext>
            </a:extLst>
          </p:cNvPr>
          <p:cNvSpPr>
            <a:spLocks noGrp="1"/>
          </p:cNvSpPr>
          <p:nvPr>
            <p:ph type="dt" sz="half" idx="10"/>
          </p:nvPr>
        </p:nvSpPr>
        <p:spPr/>
        <p:txBody>
          <a:bodyPr/>
          <a:lstStyle/>
          <a:p>
            <a:fld id="{996C6FDE-6DF4-4CF5-92C5-71E8EF403DDE}" type="datetime1">
              <a:rPr lang="fr-FR" smtClean="0"/>
              <a:t>11/06/2025</a:t>
            </a:fld>
            <a:endParaRPr lang="fr-FR"/>
          </a:p>
        </p:txBody>
      </p:sp>
      <p:sp>
        <p:nvSpPr>
          <p:cNvPr id="5" name="Espace réservé du numéro de diapositive 4">
            <a:extLst>
              <a:ext uri="{FF2B5EF4-FFF2-40B4-BE49-F238E27FC236}">
                <a16:creationId xmlns:a16="http://schemas.microsoft.com/office/drawing/2014/main" id="{615166E6-8547-2C30-2856-6D0DB8FAC885}"/>
              </a:ext>
            </a:extLst>
          </p:cNvPr>
          <p:cNvSpPr>
            <a:spLocks noGrp="1"/>
          </p:cNvSpPr>
          <p:nvPr>
            <p:ph type="sldNum" sz="quarter" idx="12"/>
          </p:nvPr>
        </p:nvSpPr>
        <p:spPr/>
        <p:txBody>
          <a:bodyPr/>
          <a:lstStyle/>
          <a:p>
            <a:fld id="{480A54FD-F1EB-45FD-9AD4-9905D7B21312}" type="slidenum">
              <a:rPr lang="fr-FR" smtClean="0"/>
              <a:t>13</a:t>
            </a:fld>
            <a:endParaRPr lang="fr-FR"/>
          </a:p>
        </p:txBody>
      </p:sp>
      <p:graphicFrame>
        <p:nvGraphicFramePr>
          <p:cNvPr id="6" name="Tableau 5">
            <a:extLst>
              <a:ext uri="{FF2B5EF4-FFF2-40B4-BE49-F238E27FC236}">
                <a16:creationId xmlns:a16="http://schemas.microsoft.com/office/drawing/2014/main" id="{42484730-D6E0-61FB-4909-69835B04EA0F}"/>
              </a:ext>
            </a:extLst>
          </p:cNvPr>
          <p:cNvGraphicFramePr>
            <a:graphicFrameLocks noGrp="1"/>
          </p:cNvGraphicFramePr>
          <p:nvPr>
            <p:extLst>
              <p:ext uri="{D42A27DB-BD31-4B8C-83A1-F6EECF244321}">
                <p14:modId xmlns:p14="http://schemas.microsoft.com/office/powerpoint/2010/main" val="276633994"/>
              </p:ext>
            </p:extLst>
          </p:nvPr>
        </p:nvGraphicFramePr>
        <p:xfrm>
          <a:off x="444500" y="5628975"/>
          <a:ext cx="2517140" cy="741680"/>
        </p:xfrm>
        <a:graphic>
          <a:graphicData uri="http://schemas.openxmlformats.org/drawingml/2006/table">
            <a:tbl>
              <a:tblPr firstRow="1" bandRow="1">
                <a:tableStyleId>{5C22544A-7EE6-4342-B048-85BDC9FD1C3A}</a:tableStyleId>
              </a:tblPr>
              <a:tblGrid>
                <a:gridCol w="764540">
                  <a:extLst>
                    <a:ext uri="{9D8B030D-6E8A-4147-A177-3AD203B41FA5}">
                      <a16:colId xmlns:a16="http://schemas.microsoft.com/office/drawing/2014/main" val="1310520905"/>
                    </a:ext>
                  </a:extLst>
                </a:gridCol>
                <a:gridCol w="771525">
                  <a:extLst>
                    <a:ext uri="{9D8B030D-6E8A-4147-A177-3AD203B41FA5}">
                      <a16:colId xmlns:a16="http://schemas.microsoft.com/office/drawing/2014/main" val="3359335347"/>
                    </a:ext>
                  </a:extLst>
                </a:gridCol>
                <a:gridCol w="981075">
                  <a:extLst>
                    <a:ext uri="{9D8B030D-6E8A-4147-A177-3AD203B41FA5}">
                      <a16:colId xmlns:a16="http://schemas.microsoft.com/office/drawing/2014/main" val="325362118"/>
                    </a:ext>
                  </a:extLst>
                </a:gridCol>
              </a:tblGrid>
              <a:tr h="370840">
                <a:tc>
                  <a:txBody>
                    <a:bodyPr/>
                    <a:lstStyle/>
                    <a:p>
                      <a:pPr algn="ctr"/>
                      <a:r>
                        <a:rPr lang="fr-FR" b="1"/>
                        <a:t>Rsil</a:t>
                      </a:r>
                    </a:p>
                  </a:txBody>
                  <a:tcPr/>
                </a:tc>
                <a:tc>
                  <a:txBody>
                    <a:bodyPr/>
                    <a:lstStyle/>
                    <a:p>
                      <a:pPr algn="ctr"/>
                      <a:r>
                        <a:rPr lang="fr-FR" b="1"/>
                        <a:t>Rppd</a:t>
                      </a:r>
                    </a:p>
                  </a:txBody>
                  <a:tcPr/>
                </a:tc>
                <a:tc>
                  <a:txBody>
                    <a:bodyPr/>
                    <a:lstStyle/>
                    <a:p>
                      <a:pPr algn="ctr"/>
                      <a:r>
                        <a:rPr lang="fr-FR" b="1"/>
                        <a:t>Rhigh</a:t>
                      </a:r>
                    </a:p>
                  </a:txBody>
                  <a:tcPr/>
                </a:tc>
                <a:extLst>
                  <a:ext uri="{0D108BD9-81ED-4DB2-BD59-A6C34878D82A}">
                    <a16:rowId xmlns:a16="http://schemas.microsoft.com/office/drawing/2014/main" val="799882657"/>
                  </a:ext>
                </a:extLst>
              </a:tr>
              <a:tr h="370840">
                <a:tc>
                  <a:txBody>
                    <a:bodyPr/>
                    <a:lstStyle/>
                    <a:p>
                      <a:pPr algn="ctr"/>
                      <a:r>
                        <a:rPr lang="fr-FR" b="1"/>
                        <a:t>7.0</a:t>
                      </a:r>
                    </a:p>
                  </a:txBody>
                  <a:tcPr/>
                </a:tc>
                <a:tc>
                  <a:txBody>
                    <a:bodyPr/>
                    <a:lstStyle/>
                    <a:p>
                      <a:pPr algn="ctr"/>
                      <a:r>
                        <a:rPr lang="fr-FR" b="1"/>
                        <a:t>260</a:t>
                      </a:r>
                    </a:p>
                  </a:txBody>
                  <a:tcPr/>
                </a:tc>
                <a:tc>
                  <a:txBody>
                    <a:bodyPr/>
                    <a:lstStyle/>
                    <a:p>
                      <a:pPr algn="ctr"/>
                      <a:r>
                        <a:rPr lang="fr-FR" b="1"/>
                        <a:t>1360</a:t>
                      </a:r>
                    </a:p>
                  </a:txBody>
                  <a:tcPr/>
                </a:tc>
                <a:extLst>
                  <a:ext uri="{0D108BD9-81ED-4DB2-BD59-A6C34878D82A}">
                    <a16:rowId xmlns:a16="http://schemas.microsoft.com/office/drawing/2014/main" val="3217404186"/>
                  </a:ext>
                </a:extLst>
              </a:tr>
            </a:tbl>
          </a:graphicData>
        </a:graphic>
      </p:graphicFrame>
      <p:sp>
        <p:nvSpPr>
          <p:cNvPr id="7" name="Rectangle 6">
            <a:extLst>
              <a:ext uri="{FF2B5EF4-FFF2-40B4-BE49-F238E27FC236}">
                <a16:creationId xmlns:a16="http://schemas.microsoft.com/office/drawing/2014/main" id="{03B7AB2E-79F8-4949-97CF-672DA9012D0C}"/>
              </a:ext>
            </a:extLst>
          </p:cNvPr>
          <p:cNvSpPr/>
          <p:nvPr/>
        </p:nvSpPr>
        <p:spPr>
          <a:xfrm>
            <a:off x="444500" y="5295283"/>
            <a:ext cx="2517140" cy="33369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a:t>Résistance carrée (R</a:t>
            </a:r>
            <a:r>
              <a:rPr lang="fr-FR" baseline="-25000">
                <a:sym typeface="Symbol" panose="05050102010706020507" pitchFamily="18" charset="2"/>
              </a:rPr>
              <a:t></a:t>
            </a:r>
            <a:r>
              <a:rPr lang="fr-FR"/>
              <a:t>)</a:t>
            </a:r>
          </a:p>
        </p:txBody>
      </p:sp>
      <p:grpSp>
        <p:nvGrpSpPr>
          <p:cNvPr id="12" name="Groupe 11">
            <a:extLst>
              <a:ext uri="{FF2B5EF4-FFF2-40B4-BE49-F238E27FC236}">
                <a16:creationId xmlns:a16="http://schemas.microsoft.com/office/drawing/2014/main" id="{41F663D0-9D33-1BC0-C989-343372D759EF}"/>
              </a:ext>
            </a:extLst>
          </p:cNvPr>
          <p:cNvGrpSpPr/>
          <p:nvPr/>
        </p:nvGrpSpPr>
        <p:grpSpPr>
          <a:xfrm>
            <a:off x="403225" y="2191733"/>
            <a:ext cx="5162550" cy="3057525"/>
            <a:chOff x="438150" y="2181225"/>
            <a:chExt cx="5162550" cy="3057525"/>
          </a:xfrm>
        </p:grpSpPr>
        <p:sp>
          <p:nvSpPr>
            <p:cNvPr id="11" name="Rectangle 10">
              <a:extLst>
                <a:ext uri="{FF2B5EF4-FFF2-40B4-BE49-F238E27FC236}">
                  <a16:creationId xmlns:a16="http://schemas.microsoft.com/office/drawing/2014/main" id="{516A3DA0-CDB8-E5FC-A874-9A51CC7A6EB6}"/>
                </a:ext>
              </a:extLst>
            </p:cNvPr>
            <p:cNvSpPr/>
            <p:nvPr/>
          </p:nvSpPr>
          <p:spPr>
            <a:xfrm>
              <a:off x="438150" y="2181225"/>
              <a:ext cx="5162550" cy="3057525"/>
            </a:xfrm>
            <a:prstGeom prst="rect">
              <a:avLst/>
            </a:prstGeom>
            <a:solidFill>
              <a:schemeClr val="bg1"/>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8" name="Image 7">
              <a:extLst>
                <a:ext uri="{FF2B5EF4-FFF2-40B4-BE49-F238E27FC236}">
                  <a16:creationId xmlns:a16="http://schemas.microsoft.com/office/drawing/2014/main" id="{7F5C0089-FF46-41E6-4DCD-DFAA7F039780}"/>
                </a:ext>
              </a:extLst>
            </p:cNvPr>
            <p:cNvPicPr>
              <a:picLocks noChangeAspect="1"/>
            </p:cNvPicPr>
            <p:nvPr/>
          </p:nvPicPr>
          <p:blipFill>
            <a:blip r:embed="rId3"/>
            <a:srcRect b="7320"/>
            <a:stretch/>
          </p:blipFill>
          <p:spPr>
            <a:xfrm>
              <a:off x="479425" y="2196658"/>
              <a:ext cx="5092700" cy="3032183"/>
            </a:xfrm>
            <a:prstGeom prst="rect">
              <a:avLst/>
            </a:prstGeom>
          </p:spPr>
        </p:pic>
      </p:grpSp>
      <p:sp>
        <p:nvSpPr>
          <p:cNvPr id="10" name="ZoneTexte 9">
            <a:extLst>
              <a:ext uri="{FF2B5EF4-FFF2-40B4-BE49-F238E27FC236}">
                <a16:creationId xmlns:a16="http://schemas.microsoft.com/office/drawing/2014/main" id="{C1E2AFD5-CB4B-8D9B-CC6E-73F83EC7F890}"/>
              </a:ext>
            </a:extLst>
          </p:cNvPr>
          <p:cNvSpPr txBox="1"/>
          <p:nvPr/>
        </p:nvSpPr>
        <p:spPr>
          <a:xfrm>
            <a:off x="444500" y="1229025"/>
            <a:ext cx="9620249" cy="923330"/>
          </a:xfrm>
          <a:prstGeom prst="rect">
            <a:avLst/>
          </a:prstGeom>
          <a:noFill/>
        </p:spPr>
        <p:txBody>
          <a:bodyPr wrap="square" rtlCol="0">
            <a:spAutoFit/>
          </a:bodyPr>
          <a:lstStyle/>
          <a:p>
            <a:pPr marL="285750" indent="-285750">
              <a:buFont typeface="Arial" panose="020B0604020202020204" pitchFamily="34" charset="0"/>
              <a:buChar char="•"/>
            </a:pPr>
            <a:r>
              <a:rPr lang="fr-FR"/>
              <a:t>Aller sur QUCS</a:t>
            </a:r>
          </a:p>
          <a:p>
            <a:pPr marL="285750" indent="-285750">
              <a:buFont typeface="Arial" panose="020B0604020202020204" pitchFamily="34" charset="0"/>
              <a:buChar char="•"/>
            </a:pPr>
            <a:r>
              <a:rPr lang="fr-FR"/>
              <a:t>Ouvrir les fichiers disponibles dans : </a:t>
            </a:r>
            <a:r>
              <a:rPr lang="fr-FR" err="1"/>
              <a:t>Microelectronique</a:t>
            </a:r>
            <a:r>
              <a:rPr lang="fr-FR"/>
              <a:t>/projet/</a:t>
            </a:r>
            <a:r>
              <a:rPr lang="fr-FR" err="1"/>
              <a:t>Zigbee</a:t>
            </a:r>
            <a:r>
              <a:rPr lang="fr-FR"/>
              <a:t>/</a:t>
            </a:r>
            <a:r>
              <a:rPr lang="fr-FR" err="1"/>
              <a:t>Bench_composants_IHP</a:t>
            </a:r>
            <a:endParaRPr lang="fr-FR"/>
          </a:p>
          <a:p>
            <a:pPr marL="285750" indent="-285750">
              <a:buFont typeface="Arial" panose="020B0604020202020204" pitchFamily="34" charset="0"/>
              <a:buChar char="•"/>
            </a:pPr>
            <a:r>
              <a:rPr lang="fr-FR"/>
              <a:t>Exemple de fichier :</a:t>
            </a:r>
          </a:p>
        </p:txBody>
      </p:sp>
      <p:sp>
        <p:nvSpPr>
          <p:cNvPr id="13" name="ZoneTexte 12">
            <a:extLst>
              <a:ext uri="{FF2B5EF4-FFF2-40B4-BE49-F238E27FC236}">
                <a16:creationId xmlns:a16="http://schemas.microsoft.com/office/drawing/2014/main" id="{FAB63A3B-AEEB-EB9B-2EB4-C74192B35387}"/>
              </a:ext>
            </a:extLst>
          </p:cNvPr>
          <p:cNvSpPr txBox="1"/>
          <p:nvPr/>
        </p:nvSpPr>
        <p:spPr>
          <a:xfrm>
            <a:off x="2990851" y="5306504"/>
            <a:ext cx="4733924" cy="1169551"/>
          </a:xfrm>
          <a:prstGeom prst="rect">
            <a:avLst/>
          </a:prstGeom>
          <a:noFill/>
        </p:spPr>
        <p:txBody>
          <a:bodyPr wrap="square" lIns="91440" tIns="45720" rIns="91440" bIns="45720" rtlCol="0" anchor="t">
            <a:spAutoFit/>
          </a:bodyPr>
          <a:lstStyle/>
          <a:p>
            <a:r>
              <a:rPr lang="fr-FR" sz="1400"/>
              <a:t>Conseil de dimensionnement :</a:t>
            </a:r>
          </a:p>
          <a:p>
            <a:pPr marL="285750" indent="-285750">
              <a:buFont typeface="Arial" panose="020B0604020202020204" pitchFamily="34" charset="0"/>
              <a:buChar char="•"/>
            </a:pPr>
            <a:r>
              <a:rPr lang="fr-FR" sz="1400"/>
              <a:t>Pour la capacité </a:t>
            </a:r>
            <a:r>
              <a:rPr lang="fr-FR" sz="1400" err="1"/>
              <a:t>mim</a:t>
            </a:r>
            <a:r>
              <a:rPr lang="fr-FR" sz="1400"/>
              <a:t> : w=l</a:t>
            </a:r>
            <a:endParaRPr lang="fr-FR" sz="1400">
              <a:ea typeface="Calibri"/>
              <a:cs typeface="Calibri"/>
            </a:endParaRPr>
          </a:p>
          <a:p>
            <a:pPr marL="285750" indent="-285750">
              <a:buFont typeface="Arial" panose="020B0604020202020204" pitchFamily="34" charset="0"/>
              <a:buChar char="•"/>
            </a:pPr>
            <a:r>
              <a:rPr lang="fr-FR" sz="1400"/>
              <a:t>La résistance : w petit et </a:t>
            </a:r>
            <a:r>
              <a:rPr lang="fr-FR" sz="1400" err="1"/>
              <a:t>l</a:t>
            </a:r>
            <a:r>
              <a:rPr lang="fr-FR" sz="1400"/>
              <a:t> grand (car inversement proportionnelle selon l’équation de la résistance (</a:t>
            </a:r>
            <a:r>
              <a:rPr lang="fr-FR" sz="1400" err="1"/>
              <a:t>rho.L</a:t>
            </a:r>
            <a:r>
              <a:rPr lang="fr-FR" sz="1400"/>
              <a:t>/S = </a:t>
            </a:r>
            <a:r>
              <a:rPr lang="fr-FR" sz="1400" err="1"/>
              <a:t>rho.L</a:t>
            </a:r>
            <a:r>
              <a:rPr lang="fr-FR" sz="1400"/>
              <a:t>/</a:t>
            </a:r>
            <a:r>
              <a:rPr lang="fr-FR" sz="1400" err="1"/>
              <a:t>W.e</a:t>
            </a:r>
            <a:r>
              <a:rPr lang="fr-FR" sz="1400"/>
              <a:t>, donc rapport L/W)) </a:t>
            </a:r>
            <a:endParaRPr lang="fr-FR" sz="1400">
              <a:ea typeface="Calibri"/>
              <a:cs typeface="Calibri"/>
            </a:endParaRPr>
          </a:p>
        </p:txBody>
      </p:sp>
      <p:sp>
        <p:nvSpPr>
          <p:cNvPr id="14" name="ZoneTexte 13">
            <a:extLst>
              <a:ext uri="{FF2B5EF4-FFF2-40B4-BE49-F238E27FC236}">
                <a16:creationId xmlns:a16="http://schemas.microsoft.com/office/drawing/2014/main" id="{4C0E1EC3-C07A-D743-53F4-8FFAF79830FA}"/>
              </a:ext>
            </a:extLst>
          </p:cNvPr>
          <p:cNvSpPr txBox="1"/>
          <p:nvPr/>
        </p:nvSpPr>
        <p:spPr>
          <a:xfrm>
            <a:off x="5886450" y="2009775"/>
            <a:ext cx="5553075" cy="369332"/>
          </a:xfrm>
          <a:prstGeom prst="rect">
            <a:avLst/>
          </a:prstGeom>
          <a:noFill/>
        </p:spPr>
        <p:txBody>
          <a:bodyPr wrap="square" rtlCol="0">
            <a:spAutoFit/>
          </a:bodyPr>
          <a:lstStyle/>
          <a:p>
            <a:r>
              <a:rPr lang="fr-FR" b="1"/>
              <a:t>Pour trouver les valeurs de w et l :</a:t>
            </a:r>
          </a:p>
        </p:txBody>
      </p:sp>
      <p:sp>
        <p:nvSpPr>
          <p:cNvPr id="16" name="ZoneTexte 15">
            <a:extLst>
              <a:ext uri="{FF2B5EF4-FFF2-40B4-BE49-F238E27FC236}">
                <a16:creationId xmlns:a16="http://schemas.microsoft.com/office/drawing/2014/main" id="{6D4A1A8D-9082-87E4-6F3F-AF541B5FD69F}"/>
              </a:ext>
            </a:extLst>
          </p:cNvPr>
          <p:cNvSpPr txBox="1"/>
          <p:nvPr/>
        </p:nvSpPr>
        <p:spPr>
          <a:xfrm>
            <a:off x="6400800" y="2505075"/>
            <a:ext cx="1562100" cy="369332"/>
          </a:xfrm>
          <a:prstGeom prst="rect">
            <a:avLst/>
          </a:prstGeom>
          <a:noFill/>
        </p:spPr>
        <p:txBody>
          <a:bodyPr wrap="square" rtlCol="0">
            <a:spAutoFit/>
          </a:bodyPr>
          <a:lstStyle/>
          <a:p>
            <a:r>
              <a:rPr lang="fr-FR"/>
              <a:t>Cliquer sur :</a:t>
            </a:r>
          </a:p>
        </p:txBody>
      </p:sp>
      <p:sp>
        <p:nvSpPr>
          <p:cNvPr id="19" name="ZoneTexte 18">
            <a:extLst>
              <a:ext uri="{FF2B5EF4-FFF2-40B4-BE49-F238E27FC236}">
                <a16:creationId xmlns:a16="http://schemas.microsoft.com/office/drawing/2014/main" id="{804B852A-B9EA-2010-2AAA-12719A64F636}"/>
              </a:ext>
            </a:extLst>
          </p:cNvPr>
          <p:cNvSpPr txBox="1"/>
          <p:nvPr/>
        </p:nvSpPr>
        <p:spPr>
          <a:xfrm>
            <a:off x="9582149" y="2522818"/>
            <a:ext cx="2686050" cy="369332"/>
          </a:xfrm>
          <a:prstGeom prst="rect">
            <a:avLst/>
          </a:prstGeom>
          <a:noFill/>
        </p:spPr>
        <p:txBody>
          <a:bodyPr wrap="square" rtlCol="0">
            <a:spAutoFit/>
          </a:bodyPr>
          <a:lstStyle/>
          <a:p>
            <a:r>
              <a:rPr lang="fr-FR"/>
              <a:t>(en haut sur la droite)</a:t>
            </a:r>
          </a:p>
        </p:txBody>
      </p:sp>
      <p:sp>
        <p:nvSpPr>
          <p:cNvPr id="20" name="ZoneTexte 19">
            <a:extLst>
              <a:ext uri="{FF2B5EF4-FFF2-40B4-BE49-F238E27FC236}">
                <a16:creationId xmlns:a16="http://schemas.microsoft.com/office/drawing/2014/main" id="{FB0E2854-F801-E973-EB33-BB44A9C4ED69}"/>
              </a:ext>
            </a:extLst>
          </p:cNvPr>
          <p:cNvSpPr txBox="1"/>
          <p:nvPr/>
        </p:nvSpPr>
        <p:spPr>
          <a:xfrm>
            <a:off x="6400799" y="2944061"/>
            <a:ext cx="3181349" cy="646331"/>
          </a:xfrm>
          <a:prstGeom prst="rect">
            <a:avLst/>
          </a:prstGeom>
          <a:noFill/>
        </p:spPr>
        <p:txBody>
          <a:bodyPr wrap="square" rtlCol="0">
            <a:spAutoFit/>
          </a:bodyPr>
          <a:lstStyle/>
          <a:p>
            <a:r>
              <a:rPr lang="fr-FR"/>
              <a:t>Ça ouvre le tune </a:t>
            </a:r>
            <a:r>
              <a:rPr lang="fr-FR" err="1"/>
              <a:t>parameter</a:t>
            </a:r>
            <a:r>
              <a:rPr lang="fr-FR"/>
              <a:t> comme ça : </a:t>
            </a:r>
          </a:p>
        </p:txBody>
      </p:sp>
      <p:pic>
        <p:nvPicPr>
          <p:cNvPr id="21" name="Image 20">
            <a:extLst>
              <a:ext uri="{FF2B5EF4-FFF2-40B4-BE49-F238E27FC236}">
                <a16:creationId xmlns:a16="http://schemas.microsoft.com/office/drawing/2014/main" id="{4505B587-477B-6911-D612-9193AB5B3EEE}"/>
              </a:ext>
            </a:extLst>
          </p:cNvPr>
          <p:cNvPicPr>
            <a:picLocks noChangeAspect="1"/>
          </p:cNvPicPr>
          <p:nvPr/>
        </p:nvPicPr>
        <p:blipFill>
          <a:blip r:embed="rId4"/>
          <a:stretch>
            <a:fillRect/>
          </a:stretch>
        </p:blipFill>
        <p:spPr>
          <a:xfrm>
            <a:off x="7827961" y="3314227"/>
            <a:ext cx="1657351" cy="1082029"/>
          </a:xfrm>
          <a:prstGeom prst="rect">
            <a:avLst/>
          </a:prstGeom>
        </p:spPr>
      </p:pic>
      <p:sp>
        <p:nvSpPr>
          <p:cNvPr id="22" name="ZoneTexte 21">
            <a:extLst>
              <a:ext uri="{FF2B5EF4-FFF2-40B4-BE49-F238E27FC236}">
                <a16:creationId xmlns:a16="http://schemas.microsoft.com/office/drawing/2014/main" id="{697ED81F-B794-D367-3F2B-A9FA4220EAD2}"/>
              </a:ext>
            </a:extLst>
          </p:cNvPr>
          <p:cNvSpPr txBox="1"/>
          <p:nvPr/>
        </p:nvSpPr>
        <p:spPr>
          <a:xfrm>
            <a:off x="6361112" y="4547635"/>
            <a:ext cx="2933698" cy="923330"/>
          </a:xfrm>
          <a:prstGeom prst="rect">
            <a:avLst/>
          </a:prstGeom>
          <a:noFill/>
        </p:spPr>
        <p:txBody>
          <a:bodyPr wrap="square" rtlCol="0">
            <a:spAutoFit/>
          </a:bodyPr>
          <a:lstStyle/>
          <a:p>
            <a:r>
              <a:rPr lang="fr-FR"/>
              <a:t>Cliquer ensuite sur les paramètres dans le .PARAM</a:t>
            </a:r>
          </a:p>
          <a:p>
            <a:r>
              <a:rPr lang="fr-FR"/>
              <a:t>Et on obtient : </a:t>
            </a:r>
          </a:p>
        </p:txBody>
      </p:sp>
      <p:cxnSp>
        <p:nvCxnSpPr>
          <p:cNvPr id="24" name="Connecteur droit avec flèche 23">
            <a:extLst>
              <a:ext uri="{FF2B5EF4-FFF2-40B4-BE49-F238E27FC236}">
                <a16:creationId xmlns:a16="http://schemas.microsoft.com/office/drawing/2014/main" id="{650D1F52-8EC1-FBB8-1FAF-D3E55CD7ECC3}"/>
              </a:ext>
            </a:extLst>
          </p:cNvPr>
          <p:cNvCxnSpPr>
            <a:cxnSpLocks/>
            <a:stCxn id="22" idx="1"/>
          </p:cNvCxnSpPr>
          <p:nvPr/>
        </p:nvCxnSpPr>
        <p:spPr>
          <a:xfrm flipH="1" flipV="1">
            <a:off x="1009650" y="4078969"/>
            <a:ext cx="5351462" cy="930331"/>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Connecteur droit avec flèche 27">
            <a:extLst>
              <a:ext uri="{FF2B5EF4-FFF2-40B4-BE49-F238E27FC236}">
                <a16:creationId xmlns:a16="http://schemas.microsoft.com/office/drawing/2014/main" id="{B0A71E80-F109-591D-6242-456E3E6FEA00}"/>
              </a:ext>
            </a:extLst>
          </p:cNvPr>
          <p:cNvCxnSpPr>
            <a:cxnSpLocks/>
            <a:stCxn id="22" idx="1"/>
          </p:cNvCxnSpPr>
          <p:nvPr/>
        </p:nvCxnSpPr>
        <p:spPr>
          <a:xfrm flipH="1" flipV="1">
            <a:off x="1009650" y="4196813"/>
            <a:ext cx="5351462" cy="812487"/>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30168376-BA94-407E-C927-EDADA7923588}"/>
              </a:ext>
            </a:extLst>
          </p:cNvPr>
          <p:cNvSpPr/>
          <p:nvPr/>
        </p:nvSpPr>
        <p:spPr>
          <a:xfrm>
            <a:off x="6146799" y="2436355"/>
            <a:ext cx="238126" cy="293574"/>
          </a:xfrm>
          <a:prstGeom prst="rect">
            <a:avLst/>
          </a:prstGeom>
          <a:solidFill>
            <a:srgbClr val="BE171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600" b="1"/>
              <a:t>1</a:t>
            </a:r>
            <a:endParaRPr lang="fr-FR" sz="1100" b="1"/>
          </a:p>
        </p:txBody>
      </p:sp>
      <p:sp>
        <p:nvSpPr>
          <p:cNvPr id="34" name="Rectangle 33">
            <a:extLst>
              <a:ext uri="{FF2B5EF4-FFF2-40B4-BE49-F238E27FC236}">
                <a16:creationId xmlns:a16="http://schemas.microsoft.com/office/drawing/2014/main" id="{5D333D23-1905-E29F-4B9C-C855F2683C53}"/>
              </a:ext>
            </a:extLst>
          </p:cNvPr>
          <p:cNvSpPr/>
          <p:nvPr/>
        </p:nvSpPr>
        <p:spPr>
          <a:xfrm>
            <a:off x="6134098" y="2982704"/>
            <a:ext cx="238126" cy="293574"/>
          </a:xfrm>
          <a:prstGeom prst="rect">
            <a:avLst/>
          </a:prstGeom>
          <a:solidFill>
            <a:srgbClr val="BE171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600" b="1"/>
              <a:t>2</a:t>
            </a:r>
            <a:endParaRPr lang="fr-FR" sz="1100" b="1"/>
          </a:p>
        </p:txBody>
      </p:sp>
      <p:sp>
        <p:nvSpPr>
          <p:cNvPr id="35" name="Rectangle 34">
            <a:extLst>
              <a:ext uri="{FF2B5EF4-FFF2-40B4-BE49-F238E27FC236}">
                <a16:creationId xmlns:a16="http://schemas.microsoft.com/office/drawing/2014/main" id="{96E24951-919A-353C-827B-E87B7FC07DDA}"/>
              </a:ext>
            </a:extLst>
          </p:cNvPr>
          <p:cNvSpPr/>
          <p:nvPr/>
        </p:nvSpPr>
        <p:spPr>
          <a:xfrm>
            <a:off x="6165848" y="4568175"/>
            <a:ext cx="238126" cy="293574"/>
          </a:xfrm>
          <a:prstGeom prst="rect">
            <a:avLst/>
          </a:prstGeom>
          <a:solidFill>
            <a:srgbClr val="BE171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600" b="1"/>
              <a:t>3</a:t>
            </a:r>
            <a:endParaRPr lang="fr-FR" sz="1100" b="1"/>
          </a:p>
        </p:txBody>
      </p:sp>
      <p:pic>
        <p:nvPicPr>
          <p:cNvPr id="36" name="Image 35">
            <a:extLst>
              <a:ext uri="{FF2B5EF4-FFF2-40B4-BE49-F238E27FC236}">
                <a16:creationId xmlns:a16="http://schemas.microsoft.com/office/drawing/2014/main" id="{E2CCE561-3113-099F-79D9-0FDA32514E2B}"/>
              </a:ext>
            </a:extLst>
          </p:cNvPr>
          <p:cNvPicPr>
            <a:picLocks noChangeAspect="1"/>
          </p:cNvPicPr>
          <p:nvPr/>
        </p:nvPicPr>
        <p:blipFill>
          <a:blip r:embed="rId5"/>
          <a:stretch>
            <a:fillRect/>
          </a:stretch>
        </p:blipFill>
        <p:spPr>
          <a:xfrm>
            <a:off x="9401173" y="4568175"/>
            <a:ext cx="2134110" cy="1787317"/>
          </a:xfrm>
          <a:prstGeom prst="rect">
            <a:avLst/>
          </a:prstGeom>
        </p:spPr>
      </p:pic>
    </p:spTree>
    <p:extLst>
      <p:ext uri="{BB962C8B-B14F-4D97-AF65-F5344CB8AC3E}">
        <p14:creationId xmlns:p14="http://schemas.microsoft.com/office/powerpoint/2010/main" val="26662277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210740-F47D-DA29-684E-5D97FA1B4C36}"/>
            </a:ext>
          </a:extLst>
        </p:cNvPr>
        <p:cNvGrpSpPr/>
        <p:nvPr/>
      </p:nvGrpSpPr>
      <p:grpSpPr>
        <a:xfrm>
          <a:off x="0" y="0"/>
          <a:ext cx="0" cy="0"/>
          <a:chOff x="0" y="0"/>
          <a:chExt cx="0" cy="0"/>
        </a:xfrm>
      </p:grpSpPr>
      <p:pic>
        <p:nvPicPr>
          <p:cNvPr id="13" name="Image 12" descr="Une image contenant texte, capture d’écran, Police, ligne&#10;&#10;Le contenu généré par l’IA peut être incorrect.">
            <a:extLst>
              <a:ext uri="{FF2B5EF4-FFF2-40B4-BE49-F238E27FC236}">
                <a16:creationId xmlns:a16="http://schemas.microsoft.com/office/drawing/2014/main" id="{BDE1C58A-39F4-0224-82CD-283D8CBC3A21}"/>
              </a:ext>
            </a:extLst>
          </p:cNvPr>
          <p:cNvPicPr>
            <a:picLocks noChangeAspect="1"/>
          </p:cNvPicPr>
          <p:nvPr/>
        </p:nvPicPr>
        <p:blipFill>
          <a:blip r:embed="rId2"/>
          <a:stretch>
            <a:fillRect/>
          </a:stretch>
        </p:blipFill>
        <p:spPr>
          <a:xfrm>
            <a:off x="8490438" y="4411174"/>
            <a:ext cx="3276600" cy="1552575"/>
          </a:xfrm>
          <a:prstGeom prst="rect">
            <a:avLst/>
          </a:prstGeom>
        </p:spPr>
      </p:pic>
      <p:pic>
        <p:nvPicPr>
          <p:cNvPr id="3" name="Image 2">
            <a:extLst>
              <a:ext uri="{FF2B5EF4-FFF2-40B4-BE49-F238E27FC236}">
                <a16:creationId xmlns:a16="http://schemas.microsoft.com/office/drawing/2014/main" id="{D3247DFE-33B5-D041-5260-57F1B33EACD6}"/>
              </a:ext>
            </a:extLst>
          </p:cNvPr>
          <p:cNvPicPr>
            <a:picLocks noChangeAspect="1"/>
          </p:cNvPicPr>
          <p:nvPr/>
        </p:nvPicPr>
        <p:blipFill>
          <a:blip r:embed="rId3"/>
          <a:stretch>
            <a:fillRect/>
          </a:stretch>
        </p:blipFill>
        <p:spPr>
          <a:xfrm>
            <a:off x="306917" y="907196"/>
            <a:ext cx="12192000" cy="323443"/>
          </a:xfrm>
          <a:prstGeom prst="rect">
            <a:avLst/>
          </a:prstGeom>
        </p:spPr>
      </p:pic>
      <p:sp>
        <p:nvSpPr>
          <p:cNvPr id="2" name="Titre 1">
            <a:extLst>
              <a:ext uri="{FF2B5EF4-FFF2-40B4-BE49-F238E27FC236}">
                <a16:creationId xmlns:a16="http://schemas.microsoft.com/office/drawing/2014/main" id="{573ED590-0D25-361C-CD9B-4FA188AF8B96}"/>
              </a:ext>
            </a:extLst>
          </p:cNvPr>
          <p:cNvSpPr>
            <a:spLocks noGrp="1"/>
          </p:cNvSpPr>
          <p:nvPr>
            <p:ph type="title"/>
          </p:nvPr>
        </p:nvSpPr>
        <p:spPr>
          <a:xfrm>
            <a:off x="827617" y="-5290"/>
            <a:ext cx="10515600" cy="1325563"/>
          </a:xfrm>
        </p:spPr>
        <p:txBody>
          <a:bodyPr/>
          <a:lstStyle/>
          <a:p>
            <a:r>
              <a:rPr lang="fr-FR"/>
              <a:t>Création symbole</a:t>
            </a:r>
          </a:p>
        </p:txBody>
      </p:sp>
      <p:sp>
        <p:nvSpPr>
          <p:cNvPr id="4" name="Espace réservé de la date 3">
            <a:extLst>
              <a:ext uri="{FF2B5EF4-FFF2-40B4-BE49-F238E27FC236}">
                <a16:creationId xmlns:a16="http://schemas.microsoft.com/office/drawing/2014/main" id="{28F8C6F0-8E83-8BD3-3D71-988460A80247}"/>
              </a:ext>
            </a:extLst>
          </p:cNvPr>
          <p:cNvSpPr>
            <a:spLocks noGrp="1"/>
          </p:cNvSpPr>
          <p:nvPr>
            <p:ph type="dt" sz="half" idx="10"/>
          </p:nvPr>
        </p:nvSpPr>
        <p:spPr/>
        <p:txBody>
          <a:bodyPr/>
          <a:lstStyle/>
          <a:p>
            <a:fld id="{996C6FDE-6DF4-4CF5-92C5-71E8EF403DDE}" type="datetime1">
              <a:rPr lang="fr-FR" smtClean="0"/>
              <a:t>11/06/2025</a:t>
            </a:fld>
            <a:endParaRPr lang="fr-FR"/>
          </a:p>
        </p:txBody>
      </p:sp>
      <p:sp>
        <p:nvSpPr>
          <p:cNvPr id="5" name="Espace réservé du numéro de diapositive 4">
            <a:extLst>
              <a:ext uri="{FF2B5EF4-FFF2-40B4-BE49-F238E27FC236}">
                <a16:creationId xmlns:a16="http://schemas.microsoft.com/office/drawing/2014/main" id="{0D717C06-951E-968C-E7C3-C5F788E5B7F7}"/>
              </a:ext>
            </a:extLst>
          </p:cNvPr>
          <p:cNvSpPr>
            <a:spLocks noGrp="1"/>
          </p:cNvSpPr>
          <p:nvPr>
            <p:ph type="sldNum" sz="quarter" idx="12"/>
          </p:nvPr>
        </p:nvSpPr>
        <p:spPr/>
        <p:txBody>
          <a:bodyPr/>
          <a:lstStyle/>
          <a:p>
            <a:fld id="{480A54FD-F1EB-45FD-9AD4-9905D7B21312}" type="slidenum">
              <a:rPr lang="fr-FR" smtClean="0"/>
              <a:t>14</a:t>
            </a:fld>
            <a:endParaRPr lang="fr-FR"/>
          </a:p>
        </p:txBody>
      </p:sp>
      <p:sp>
        <p:nvSpPr>
          <p:cNvPr id="10" name="ZoneTexte 9">
            <a:extLst>
              <a:ext uri="{FF2B5EF4-FFF2-40B4-BE49-F238E27FC236}">
                <a16:creationId xmlns:a16="http://schemas.microsoft.com/office/drawing/2014/main" id="{DEE25BD5-3F24-E079-0FE8-5F8B4F1CB147}"/>
              </a:ext>
            </a:extLst>
          </p:cNvPr>
          <p:cNvSpPr txBox="1"/>
          <p:nvPr/>
        </p:nvSpPr>
        <p:spPr>
          <a:xfrm>
            <a:off x="444500" y="1229025"/>
            <a:ext cx="9620249" cy="369332"/>
          </a:xfrm>
          <a:prstGeom prst="rect">
            <a:avLst/>
          </a:prstGeom>
          <a:noFill/>
        </p:spPr>
        <p:txBody>
          <a:bodyPr wrap="square" lIns="91440" tIns="45720" rIns="91440" bIns="45720" rtlCol="0" anchor="t">
            <a:spAutoFit/>
          </a:bodyPr>
          <a:lstStyle/>
          <a:p>
            <a:pPr marL="285750" indent="-285750">
              <a:buFont typeface="Arial" panose="020B0604020202020204" pitchFamily="34" charset="0"/>
              <a:buChar char="•"/>
            </a:pPr>
            <a:r>
              <a:rPr lang="fr-FR">
                <a:ea typeface="Calibri"/>
                <a:cs typeface="Calibri"/>
              </a:rPr>
              <a:t>Ajuter les ports des entrées et sorties de votre schéma :</a:t>
            </a:r>
          </a:p>
        </p:txBody>
      </p:sp>
      <p:cxnSp>
        <p:nvCxnSpPr>
          <p:cNvPr id="28" name="Connecteur droit avec flèche 27">
            <a:extLst>
              <a:ext uri="{FF2B5EF4-FFF2-40B4-BE49-F238E27FC236}">
                <a16:creationId xmlns:a16="http://schemas.microsoft.com/office/drawing/2014/main" id="{46AA6110-1544-BFDE-F4A1-88A3D8A82BDF}"/>
              </a:ext>
            </a:extLst>
          </p:cNvPr>
          <p:cNvCxnSpPr>
            <a:cxnSpLocks/>
          </p:cNvCxnSpPr>
          <p:nvPr/>
        </p:nvCxnSpPr>
        <p:spPr>
          <a:xfrm flipV="1">
            <a:off x="6149446" y="1233480"/>
            <a:ext cx="3506788" cy="198655"/>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Rectangle : coins arrondis 8">
            <a:extLst>
              <a:ext uri="{FF2B5EF4-FFF2-40B4-BE49-F238E27FC236}">
                <a16:creationId xmlns:a16="http://schemas.microsoft.com/office/drawing/2014/main" id="{04F99EFB-7512-423A-5D87-85A9833334D3}"/>
              </a:ext>
            </a:extLst>
          </p:cNvPr>
          <p:cNvSpPr/>
          <p:nvPr/>
        </p:nvSpPr>
        <p:spPr>
          <a:xfrm>
            <a:off x="9654418" y="870857"/>
            <a:ext cx="406399" cy="348342"/>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23" name="Image 22">
            <a:extLst>
              <a:ext uri="{FF2B5EF4-FFF2-40B4-BE49-F238E27FC236}">
                <a16:creationId xmlns:a16="http://schemas.microsoft.com/office/drawing/2014/main" id="{5F547FE6-2791-AA92-8A4C-035A0AE19910}"/>
              </a:ext>
            </a:extLst>
          </p:cNvPr>
          <p:cNvPicPr>
            <a:picLocks noChangeAspect="1"/>
          </p:cNvPicPr>
          <p:nvPr/>
        </p:nvPicPr>
        <p:blipFill>
          <a:blip r:embed="rId4"/>
          <a:stretch>
            <a:fillRect/>
          </a:stretch>
        </p:blipFill>
        <p:spPr>
          <a:xfrm>
            <a:off x="509588" y="1713442"/>
            <a:ext cx="3171825" cy="2732617"/>
          </a:xfrm>
          <a:prstGeom prst="rect">
            <a:avLst/>
          </a:prstGeom>
        </p:spPr>
      </p:pic>
      <p:pic>
        <p:nvPicPr>
          <p:cNvPr id="11" name="Image 10" descr="Une image contenant texte, capture d’écran, Police, nombre&#10;&#10;Le contenu généré par l’IA peut être incorrect.">
            <a:extLst>
              <a:ext uri="{FF2B5EF4-FFF2-40B4-BE49-F238E27FC236}">
                <a16:creationId xmlns:a16="http://schemas.microsoft.com/office/drawing/2014/main" id="{C5EB0F27-E969-D510-A867-51810889F753}"/>
              </a:ext>
            </a:extLst>
          </p:cNvPr>
          <p:cNvPicPr>
            <a:picLocks noChangeAspect="1"/>
          </p:cNvPicPr>
          <p:nvPr/>
        </p:nvPicPr>
        <p:blipFill>
          <a:blip r:embed="rId5"/>
          <a:stretch>
            <a:fillRect/>
          </a:stretch>
        </p:blipFill>
        <p:spPr>
          <a:xfrm>
            <a:off x="7153804" y="2234141"/>
            <a:ext cx="3948642" cy="1680634"/>
          </a:xfrm>
          <a:prstGeom prst="rect">
            <a:avLst/>
          </a:prstGeom>
        </p:spPr>
      </p:pic>
      <p:sp>
        <p:nvSpPr>
          <p:cNvPr id="14" name="ZoneTexte 13">
            <a:extLst>
              <a:ext uri="{FF2B5EF4-FFF2-40B4-BE49-F238E27FC236}">
                <a16:creationId xmlns:a16="http://schemas.microsoft.com/office/drawing/2014/main" id="{B4439E07-3241-300A-68DA-37DFF27382B5}"/>
              </a:ext>
            </a:extLst>
          </p:cNvPr>
          <p:cNvSpPr txBox="1"/>
          <p:nvPr/>
        </p:nvSpPr>
        <p:spPr>
          <a:xfrm>
            <a:off x="4339166" y="1599440"/>
            <a:ext cx="9620249" cy="1200329"/>
          </a:xfrm>
          <a:prstGeom prst="rect">
            <a:avLst/>
          </a:prstGeom>
          <a:noFill/>
        </p:spPr>
        <p:txBody>
          <a:bodyPr wrap="square" lIns="91440" tIns="45720" rIns="91440" bIns="45720" rtlCol="0" anchor="t">
            <a:spAutoFit/>
          </a:bodyPr>
          <a:lstStyle/>
          <a:p>
            <a:pPr marL="285750" indent="-285750">
              <a:buFont typeface="Arial" panose="020B0604020202020204" pitchFamily="34" charset="0"/>
              <a:buChar char="•"/>
            </a:pPr>
            <a:r>
              <a:rPr lang="fr-FR">
                <a:ea typeface="Calibri"/>
                <a:cs typeface="Calibri"/>
              </a:rPr>
              <a:t>Appuyer sur F9 pour passer en vue symbole</a:t>
            </a:r>
          </a:p>
          <a:p>
            <a:pPr marL="285750" indent="-285750">
              <a:buFont typeface="Arial" panose="020B0604020202020204" pitchFamily="34" charset="0"/>
              <a:buChar char="•"/>
            </a:pPr>
            <a:r>
              <a:rPr lang="fr-FR">
                <a:ea typeface="Calibri"/>
                <a:cs typeface="Calibri"/>
              </a:rPr>
              <a:t>Dessiner la forme du symbole avec les outils sur la gauche</a:t>
            </a:r>
          </a:p>
          <a:p>
            <a:pPr marL="285750" indent="-285750">
              <a:buFont typeface="Arial" panose="020B0604020202020204" pitchFamily="34" charset="0"/>
              <a:buChar char="•"/>
            </a:pPr>
            <a:r>
              <a:rPr lang="fr-FR">
                <a:ea typeface="Calibri"/>
                <a:cs typeface="Calibri"/>
              </a:rPr>
              <a:t>Relier les pins </a:t>
            </a:r>
          </a:p>
          <a:p>
            <a:endParaRPr lang="fr-FR">
              <a:ea typeface="Calibri"/>
              <a:cs typeface="Calibri"/>
            </a:endParaRPr>
          </a:p>
        </p:txBody>
      </p:sp>
      <p:cxnSp>
        <p:nvCxnSpPr>
          <p:cNvPr id="15" name="Connecteur droit avec flèche 14">
            <a:extLst>
              <a:ext uri="{FF2B5EF4-FFF2-40B4-BE49-F238E27FC236}">
                <a16:creationId xmlns:a16="http://schemas.microsoft.com/office/drawing/2014/main" id="{E5ADB2CA-4D0E-7F29-1270-8D95D1CBE15E}"/>
              </a:ext>
            </a:extLst>
          </p:cNvPr>
          <p:cNvCxnSpPr>
            <a:cxnSpLocks/>
          </p:cNvCxnSpPr>
          <p:nvPr/>
        </p:nvCxnSpPr>
        <p:spPr>
          <a:xfrm>
            <a:off x="6353134" y="2258774"/>
            <a:ext cx="776287" cy="478678"/>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ZoneTexte 5">
            <a:extLst>
              <a:ext uri="{FF2B5EF4-FFF2-40B4-BE49-F238E27FC236}">
                <a16:creationId xmlns:a16="http://schemas.microsoft.com/office/drawing/2014/main" id="{870BA22F-0846-4CBC-119E-A970627DD2F2}"/>
              </a:ext>
            </a:extLst>
          </p:cNvPr>
          <p:cNvSpPr txBox="1"/>
          <p:nvPr/>
        </p:nvSpPr>
        <p:spPr>
          <a:xfrm>
            <a:off x="505719" y="4689447"/>
            <a:ext cx="9620249" cy="1754326"/>
          </a:xfrm>
          <a:prstGeom prst="rect">
            <a:avLst/>
          </a:prstGeom>
          <a:noFill/>
        </p:spPr>
        <p:txBody>
          <a:bodyPr wrap="square" lIns="91440" tIns="45720" rIns="91440" bIns="45720" rtlCol="0" anchor="t">
            <a:spAutoFit/>
          </a:bodyPr>
          <a:lstStyle/>
          <a:p>
            <a:r>
              <a:rPr lang="fr-FR">
                <a:ea typeface="Calibri"/>
                <a:cs typeface="Calibri"/>
              </a:rPr>
              <a:t>Pour importer le symbole dans un nouveau fichier :</a:t>
            </a:r>
            <a:endParaRPr lang="fr-FR"/>
          </a:p>
          <a:p>
            <a:pPr marL="285750" indent="-285750">
              <a:buFont typeface="Arial" panose="020B0604020202020204" pitchFamily="34" charset="0"/>
              <a:buChar char="•"/>
            </a:pPr>
            <a:r>
              <a:rPr lang="fr-FR">
                <a:ea typeface="Calibri"/>
                <a:cs typeface="Calibri"/>
              </a:rPr>
              <a:t>Insérer le composant "sous-circuit"</a:t>
            </a:r>
          </a:p>
          <a:p>
            <a:pPr marL="285750" indent="-285750">
              <a:buFont typeface="Arial" panose="020B0604020202020204" pitchFamily="34" charset="0"/>
              <a:buChar char="•"/>
            </a:pPr>
            <a:r>
              <a:rPr lang="fr-FR">
                <a:ea typeface="Calibri"/>
                <a:cs typeface="Calibri"/>
              </a:rPr>
              <a:t>Renseigner dans ses paramètres le fichier .</a:t>
            </a:r>
            <a:r>
              <a:rPr lang="fr-FR" err="1">
                <a:ea typeface="Calibri"/>
                <a:cs typeface="Calibri"/>
              </a:rPr>
              <a:t>sch</a:t>
            </a:r>
          </a:p>
          <a:p>
            <a:pPr marL="285750" indent="-285750">
              <a:buFont typeface="Arial" panose="020B0604020202020204" pitchFamily="34" charset="0"/>
              <a:buChar char="•"/>
            </a:pPr>
            <a:r>
              <a:rPr lang="fr-FR">
                <a:ea typeface="Calibri"/>
                <a:cs typeface="Calibri"/>
              </a:rPr>
              <a:t>Plus qu'à relier les pins à votre schéma</a:t>
            </a:r>
          </a:p>
          <a:p>
            <a:pPr marL="285750" indent="-285750">
              <a:buFont typeface="Arial" panose="020B0604020202020204" pitchFamily="34" charset="0"/>
              <a:buChar char="•"/>
            </a:pPr>
            <a:endParaRPr lang="fr-FR">
              <a:ea typeface="Calibri"/>
              <a:cs typeface="Calibri"/>
            </a:endParaRPr>
          </a:p>
          <a:p>
            <a:endParaRPr lang="fr-FR">
              <a:ea typeface="Calibri"/>
              <a:cs typeface="Calibri"/>
            </a:endParaRPr>
          </a:p>
        </p:txBody>
      </p:sp>
      <p:pic>
        <p:nvPicPr>
          <p:cNvPr id="7" name="Image 6" descr="Une image contenant texte, capture d’écran, nombre, affichage&#10;&#10;Le contenu généré par l’IA peut être incorrect.">
            <a:extLst>
              <a:ext uri="{FF2B5EF4-FFF2-40B4-BE49-F238E27FC236}">
                <a16:creationId xmlns:a16="http://schemas.microsoft.com/office/drawing/2014/main" id="{94B895C9-D3AE-23E4-F6D6-22AB537A4E1F}"/>
              </a:ext>
            </a:extLst>
          </p:cNvPr>
          <p:cNvPicPr>
            <a:picLocks noChangeAspect="1"/>
          </p:cNvPicPr>
          <p:nvPr/>
        </p:nvPicPr>
        <p:blipFill>
          <a:blip r:embed="rId6"/>
          <a:stretch>
            <a:fillRect/>
          </a:stretch>
        </p:blipFill>
        <p:spPr>
          <a:xfrm>
            <a:off x="5457134" y="4206264"/>
            <a:ext cx="2458509" cy="1956859"/>
          </a:xfrm>
          <a:prstGeom prst="rect">
            <a:avLst/>
          </a:prstGeom>
        </p:spPr>
      </p:pic>
      <p:cxnSp>
        <p:nvCxnSpPr>
          <p:cNvPr id="8" name="Connecteur droit avec flèche 7">
            <a:extLst>
              <a:ext uri="{FF2B5EF4-FFF2-40B4-BE49-F238E27FC236}">
                <a16:creationId xmlns:a16="http://schemas.microsoft.com/office/drawing/2014/main" id="{B7683974-4A65-DFC2-1182-8DFCB3549EF7}"/>
              </a:ext>
            </a:extLst>
          </p:cNvPr>
          <p:cNvCxnSpPr>
            <a:cxnSpLocks/>
          </p:cNvCxnSpPr>
          <p:nvPr/>
        </p:nvCxnSpPr>
        <p:spPr>
          <a:xfrm>
            <a:off x="7783348" y="5248158"/>
            <a:ext cx="717672" cy="21478"/>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86EA3D97-AA6A-DC48-ADFC-970ECB248581}"/>
              </a:ext>
            </a:extLst>
          </p:cNvPr>
          <p:cNvSpPr txBox="1"/>
          <p:nvPr/>
        </p:nvSpPr>
        <p:spPr>
          <a:xfrm>
            <a:off x="7419730" y="4687332"/>
            <a:ext cx="1707173" cy="369332"/>
          </a:xfrm>
          <a:prstGeom prst="rect">
            <a:avLst/>
          </a:prstGeom>
          <a:noFill/>
        </p:spPr>
        <p:txBody>
          <a:bodyPr wrap="square" lIns="91440" tIns="45720" rIns="91440" bIns="45720" rtlCol="0" anchor="t">
            <a:spAutoFit/>
          </a:bodyPr>
          <a:lstStyle/>
          <a:p>
            <a:r>
              <a:rPr lang="fr-FR">
                <a:ea typeface="Calibri"/>
                <a:cs typeface="Calibri"/>
              </a:rPr>
              <a:t>Double cliquer</a:t>
            </a:r>
            <a:endParaRPr lang="fr-FR"/>
          </a:p>
        </p:txBody>
      </p:sp>
      <p:cxnSp>
        <p:nvCxnSpPr>
          <p:cNvPr id="16" name="Connecteur droit avec flèche 15">
            <a:extLst>
              <a:ext uri="{FF2B5EF4-FFF2-40B4-BE49-F238E27FC236}">
                <a16:creationId xmlns:a16="http://schemas.microsoft.com/office/drawing/2014/main" id="{5F02E280-CF1B-9647-DADD-D5E11DD99348}"/>
              </a:ext>
            </a:extLst>
          </p:cNvPr>
          <p:cNvCxnSpPr>
            <a:cxnSpLocks/>
          </p:cNvCxnSpPr>
          <p:nvPr/>
        </p:nvCxnSpPr>
        <p:spPr>
          <a:xfrm>
            <a:off x="4536055" y="5775696"/>
            <a:ext cx="6286133" cy="9755"/>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43452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204838A-12F0-EC3A-A74C-AF30EE07BF42}"/>
              </a:ext>
            </a:extLst>
          </p:cNvPr>
          <p:cNvSpPr>
            <a:spLocks noGrp="1"/>
          </p:cNvSpPr>
          <p:nvPr>
            <p:ph type="title"/>
          </p:nvPr>
        </p:nvSpPr>
        <p:spPr/>
        <p:txBody>
          <a:bodyPr/>
          <a:lstStyle/>
          <a:p>
            <a:r>
              <a:rPr lang="fr-FR"/>
              <a:t>Simulation </a:t>
            </a:r>
            <a:r>
              <a:rPr lang="fr-FR" err="1"/>
              <a:t>nf</a:t>
            </a:r>
            <a:r>
              <a:rPr lang="fr-FR"/>
              <a:t> (pour des montages single)</a:t>
            </a:r>
            <a:endParaRPr lang="fr-FR">
              <a:ea typeface="Calibri Light"/>
              <a:cs typeface="Calibri Light"/>
            </a:endParaRPr>
          </a:p>
        </p:txBody>
      </p:sp>
      <p:sp>
        <p:nvSpPr>
          <p:cNvPr id="3" name="Espace réservé du contenu 2">
            <a:extLst>
              <a:ext uri="{FF2B5EF4-FFF2-40B4-BE49-F238E27FC236}">
                <a16:creationId xmlns:a16="http://schemas.microsoft.com/office/drawing/2014/main" id="{CF76F104-E077-76F3-1F81-12032C70B878}"/>
              </a:ext>
            </a:extLst>
          </p:cNvPr>
          <p:cNvSpPr>
            <a:spLocks noGrp="1"/>
          </p:cNvSpPr>
          <p:nvPr>
            <p:ph idx="1"/>
          </p:nvPr>
        </p:nvSpPr>
        <p:spPr>
          <a:xfrm>
            <a:off x="1036122" y="1568327"/>
            <a:ext cx="7160822" cy="1600222"/>
          </a:xfrm>
        </p:spPr>
        <p:txBody>
          <a:bodyPr vert="horz" lIns="91440" tIns="45720" rIns="91440" bIns="45720" rtlCol="0" anchor="t">
            <a:normAutofit fontScale="55000" lnSpcReduction="20000"/>
          </a:bodyPr>
          <a:lstStyle/>
          <a:p>
            <a:r>
              <a:rPr lang="fr-FR">
                <a:ea typeface="Calibri"/>
                <a:cs typeface="Calibri"/>
              </a:rPr>
              <a:t>Aller dans la boîte S-param</a:t>
            </a:r>
          </a:p>
          <a:p>
            <a:r>
              <a:rPr lang="fr-FR">
                <a:ea typeface="Calibri"/>
                <a:cs typeface="Calibri"/>
              </a:rPr>
              <a:t>Mettre "yes" dans noise, onglet propriété</a:t>
            </a:r>
          </a:p>
          <a:p>
            <a:r>
              <a:rPr lang="fr-FR">
                <a:ea typeface="Calibri"/>
                <a:cs typeface="Calibri"/>
              </a:rPr>
              <a:t>Préciser le port d'entée et le port de sortie pour le bruit, toujours dans l'onglet propriété </a:t>
            </a:r>
          </a:p>
          <a:p>
            <a:r>
              <a:rPr lang="fr-FR" b="1">
                <a:ea typeface="Calibri"/>
                <a:cs typeface="Calibri"/>
              </a:rPr>
              <a:t>ATTENTION :</a:t>
            </a:r>
            <a:r>
              <a:rPr lang="fr-FR">
                <a:ea typeface="Calibri"/>
                <a:cs typeface="Calibri"/>
              </a:rPr>
              <a:t> il calcul le bruit en linéaire, il faudra définir une équation pour le convertir en dB.</a:t>
            </a:r>
          </a:p>
          <a:p>
            <a:endParaRPr lang="fr-FR">
              <a:ea typeface="Calibri"/>
              <a:cs typeface="Calibri"/>
            </a:endParaRPr>
          </a:p>
        </p:txBody>
      </p:sp>
      <p:sp>
        <p:nvSpPr>
          <p:cNvPr id="4" name="Espace réservé de la date 3">
            <a:extLst>
              <a:ext uri="{FF2B5EF4-FFF2-40B4-BE49-F238E27FC236}">
                <a16:creationId xmlns:a16="http://schemas.microsoft.com/office/drawing/2014/main" id="{261D68C2-BE04-1110-F9D3-B41DB170E40D}"/>
              </a:ext>
            </a:extLst>
          </p:cNvPr>
          <p:cNvSpPr>
            <a:spLocks noGrp="1"/>
          </p:cNvSpPr>
          <p:nvPr>
            <p:ph type="dt" sz="half" idx="10"/>
          </p:nvPr>
        </p:nvSpPr>
        <p:spPr/>
        <p:txBody>
          <a:bodyPr/>
          <a:lstStyle/>
          <a:p>
            <a:fld id="{996C6FDE-6DF4-4CF5-92C5-71E8EF403DDE}" type="datetime1">
              <a:rPr lang="fr-FR" smtClean="0"/>
              <a:t>11/06/2025</a:t>
            </a:fld>
            <a:endParaRPr lang="fr-FR"/>
          </a:p>
        </p:txBody>
      </p:sp>
      <p:sp>
        <p:nvSpPr>
          <p:cNvPr id="5" name="Espace réservé du numéro de diapositive 4">
            <a:extLst>
              <a:ext uri="{FF2B5EF4-FFF2-40B4-BE49-F238E27FC236}">
                <a16:creationId xmlns:a16="http://schemas.microsoft.com/office/drawing/2014/main" id="{C7A0BC40-F919-72AB-76F1-7727616313B5}"/>
              </a:ext>
            </a:extLst>
          </p:cNvPr>
          <p:cNvSpPr>
            <a:spLocks noGrp="1"/>
          </p:cNvSpPr>
          <p:nvPr>
            <p:ph type="sldNum" sz="quarter" idx="12"/>
          </p:nvPr>
        </p:nvSpPr>
        <p:spPr/>
        <p:txBody>
          <a:bodyPr/>
          <a:lstStyle/>
          <a:p>
            <a:fld id="{480A54FD-F1EB-45FD-9AD4-9905D7B21312}" type="slidenum">
              <a:rPr lang="fr-FR" smtClean="0"/>
              <a:t>15</a:t>
            </a:fld>
            <a:endParaRPr lang="fr-FR"/>
          </a:p>
        </p:txBody>
      </p:sp>
      <p:pic>
        <p:nvPicPr>
          <p:cNvPr id="6" name="Image 5" descr="Une image contenant texte, diagramme, ligne, Tracé&#10;&#10;Le contenu généré par l’IA peut être incorrect.">
            <a:extLst>
              <a:ext uri="{FF2B5EF4-FFF2-40B4-BE49-F238E27FC236}">
                <a16:creationId xmlns:a16="http://schemas.microsoft.com/office/drawing/2014/main" id="{4408FC06-AADA-42BB-61B1-856F4323EE47}"/>
              </a:ext>
            </a:extLst>
          </p:cNvPr>
          <p:cNvPicPr>
            <a:picLocks noChangeAspect="1"/>
          </p:cNvPicPr>
          <p:nvPr/>
        </p:nvPicPr>
        <p:blipFill>
          <a:blip r:embed="rId2"/>
          <a:srcRect t="6343" r="4696" b="452"/>
          <a:stretch>
            <a:fillRect/>
          </a:stretch>
        </p:blipFill>
        <p:spPr>
          <a:xfrm>
            <a:off x="3790826" y="3172320"/>
            <a:ext cx="3610434" cy="2688502"/>
          </a:xfrm>
          <a:prstGeom prst="rect">
            <a:avLst/>
          </a:prstGeom>
        </p:spPr>
      </p:pic>
      <p:pic>
        <p:nvPicPr>
          <p:cNvPr id="7" name="Image 6">
            <a:extLst>
              <a:ext uri="{FF2B5EF4-FFF2-40B4-BE49-F238E27FC236}">
                <a16:creationId xmlns:a16="http://schemas.microsoft.com/office/drawing/2014/main" id="{6530D9A7-E945-2C46-3298-99FC21592B94}"/>
              </a:ext>
            </a:extLst>
          </p:cNvPr>
          <p:cNvPicPr>
            <a:picLocks noChangeAspect="1"/>
          </p:cNvPicPr>
          <p:nvPr/>
        </p:nvPicPr>
        <p:blipFill>
          <a:blip r:embed="rId3"/>
          <a:srcRect r="11602" b="4167"/>
          <a:stretch>
            <a:fillRect/>
          </a:stretch>
        </p:blipFill>
        <p:spPr>
          <a:xfrm>
            <a:off x="668234" y="5214750"/>
            <a:ext cx="2899121" cy="416996"/>
          </a:xfrm>
          <a:prstGeom prst="rect">
            <a:avLst/>
          </a:prstGeom>
        </p:spPr>
      </p:pic>
      <p:pic>
        <p:nvPicPr>
          <p:cNvPr id="8" name="Image 7" descr="Une image contenant texte, Police, capture d’écran, nombre&#10;&#10;Le contenu généré par l’IA peut être incorrect.">
            <a:extLst>
              <a:ext uri="{FF2B5EF4-FFF2-40B4-BE49-F238E27FC236}">
                <a16:creationId xmlns:a16="http://schemas.microsoft.com/office/drawing/2014/main" id="{C625C176-8FD9-506D-29BB-1B3C207B72A3}"/>
              </a:ext>
            </a:extLst>
          </p:cNvPr>
          <p:cNvPicPr>
            <a:picLocks noChangeAspect="1"/>
          </p:cNvPicPr>
          <p:nvPr/>
        </p:nvPicPr>
        <p:blipFill>
          <a:blip r:embed="rId4"/>
          <a:srcRect l="2555" t="5882" r="7767" b="-267"/>
          <a:stretch>
            <a:fillRect/>
          </a:stretch>
        </p:blipFill>
        <p:spPr>
          <a:xfrm>
            <a:off x="8455376" y="1962335"/>
            <a:ext cx="3058597" cy="3853441"/>
          </a:xfrm>
          <a:prstGeom prst="rect">
            <a:avLst/>
          </a:prstGeom>
        </p:spPr>
      </p:pic>
      <p:cxnSp>
        <p:nvCxnSpPr>
          <p:cNvPr id="10" name="Connecteur droit avec flèche 9">
            <a:extLst>
              <a:ext uri="{FF2B5EF4-FFF2-40B4-BE49-F238E27FC236}">
                <a16:creationId xmlns:a16="http://schemas.microsoft.com/office/drawing/2014/main" id="{6B2CC74E-67B5-617B-CDC8-4F61868DDAD9}"/>
              </a:ext>
            </a:extLst>
          </p:cNvPr>
          <p:cNvCxnSpPr>
            <a:cxnSpLocks/>
          </p:cNvCxnSpPr>
          <p:nvPr/>
        </p:nvCxnSpPr>
        <p:spPr>
          <a:xfrm flipH="1">
            <a:off x="1933966" y="3080152"/>
            <a:ext cx="510206" cy="1893821"/>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370123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96B3F0-A9D2-7780-5011-AEB7195F34D5}"/>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8F8D9987-DCBB-D8FF-F99B-9414443CE7E1}"/>
              </a:ext>
            </a:extLst>
          </p:cNvPr>
          <p:cNvSpPr>
            <a:spLocks noGrp="1"/>
          </p:cNvSpPr>
          <p:nvPr>
            <p:ph type="title"/>
          </p:nvPr>
        </p:nvSpPr>
        <p:spPr/>
        <p:txBody>
          <a:bodyPr/>
          <a:lstStyle/>
          <a:p>
            <a:r>
              <a:rPr lang="fr-FR"/>
              <a:t>Simulation gain diff, cas</a:t>
            </a:r>
            <a:r>
              <a:rPr lang="fr-FR">
                <a:ea typeface="Calibri Light"/>
                <a:cs typeface="Calibri Light"/>
              </a:rPr>
              <a:t> mode commun = 0</a:t>
            </a:r>
          </a:p>
        </p:txBody>
      </p:sp>
      <p:sp>
        <p:nvSpPr>
          <p:cNvPr id="4" name="Espace réservé de la date 3">
            <a:extLst>
              <a:ext uri="{FF2B5EF4-FFF2-40B4-BE49-F238E27FC236}">
                <a16:creationId xmlns:a16="http://schemas.microsoft.com/office/drawing/2014/main" id="{DBE02ACD-2B26-FE66-DD4C-880CFC7C2430}"/>
              </a:ext>
            </a:extLst>
          </p:cNvPr>
          <p:cNvSpPr>
            <a:spLocks noGrp="1"/>
          </p:cNvSpPr>
          <p:nvPr>
            <p:ph type="dt" sz="half" idx="10"/>
          </p:nvPr>
        </p:nvSpPr>
        <p:spPr/>
        <p:txBody>
          <a:bodyPr/>
          <a:lstStyle/>
          <a:p>
            <a:fld id="{996C6FDE-6DF4-4CF5-92C5-71E8EF403DDE}" type="datetime1">
              <a:rPr lang="fr-FR" smtClean="0"/>
              <a:t>11/06/2025</a:t>
            </a:fld>
            <a:endParaRPr lang="fr-FR"/>
          </a:p>
        </p:txBody>
      </p:sp>
      <p:sp>
        <p:nvSpPr>
          <p:cNvPr id="5" name="Espace réservé du numéro de diapositive 4">
            <a:extLst>
              <a:ext uri="{FF2B5EF4-FFF2-40B4-BE49-F238E27FC236}">
                <a16:creationId xmlns:a16="http://schemas.microsoft.com/office/drawing/2014/main" id="{6E088C7F-578F-AF47-EFC3-6340AC5D783C}"/>
              </a:ext>
            </a:extLst>
          </p:cNvPr>
          <p:cNvSpPr>
            <a:spLocks noGrp="1"/>
          </p:cNvSpPr>
          <p:nvPr>
            <p:ph type="sldNum" sz="quarter" idx="12"/>
          </p:nvPr>
        </p:nvSpPr>
        <p:spPr/>
        <p:txBody>
          <a:bodyPr/>
          <a:lstStyle/>
          <a:p>
            <a:fld id="{480A54FD-F1EB-45FD-9AD4-9905D7B21312}" type="slidenum">
              <a:rPr lang="fr-FR" smtClean="0"/>
              <a:t>16</a:t>
            </a:fld>
            <a:endParaRPr lang="fr-FR"/>
          </a:p>
        </p:txBody>
      </p:sp>
      <p:pic>
        <p:nvPicPr>
          <p:cNvPr id="7" name="Image 6">
            <a:extLst>
              <a:ext uri="{FF2B5EF4-FFF2-40B4-BE49-F238E27FC236}">
                <a16:creationId xmlns:a16="http://schemas.microsoft.com/office/drawing/2014/main" id="{98688D25-D164-5A0D-D960-6532E5D24221}"/>
              </a:ext>
            </a:extLst>
          </p:cNvPr>
          <p:cNvPicPr>
            <a:picLocks noChangeAspect="1"/>
          </p:cNvPicPr>
          <p:nvPr/>
        </p:nvPicPr>
        <p:blipFill>
          <a:blip r:embed="rId2"/>
          <a:stretch>
            <a:fillRect/>
          </a:stretch>
        </p:blipFill>
        <p:spPr>
          <a:xfrm>
            <a:off x="6658841" y="1958192"/>
            <a:ext cx="4818784" cy="353909"/>
          </a:xfrm>
          <a:prstGeom prst="rect">
            <a:avLst/>
          </a:prstGeom>
        </p:spPr>
      </p:pic>
      <p:sp>
        <p:nvSpPr>
          <p:cNvPr id="10" name="Espace réservé du contenu 2">
            <a:extLst>
              <a:ext uri="{FF2B5EF4-FFF2-40B4-BE49-F238E27FC236}">
                <a16:creationId xmlns:a16="http://schemas.microsoft.com/office/drawing/2014/main" id="{447F531F-BEFC-11B5-F439-B427C7A2D648}"/>
              </a:ext>
            </a:extLst>
          </p:cNvPr>
          <p:cNvSpPr txBox="1">
            <a:spLocks/>
          </p:cNvSpPr>
          <p:nvPr/>
        </p:nvSpPr>
        <p:spPr>
          <a:xfrm>
            <a:off x="1036122" y="1568327"/>
            <a:ext cx="4449289" cy="3757570"/>
          </a:xfrm>
          <a:prstGeom prst="rect">
            <a:avLst/>
          </a:prstGeom>
        </p:spPr>
        <p:txBody>
          <a:bodyPr vert="horz" lIns="91440" tIns="45720" rIns="91440" bIns="45720" rtlCol="0" anchor="t">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a:ea typeface="Calibri"/>
                <a:cs typeface="Calibri"/>
              </a:rPr>
              <a:t>Simu paramètres S</a:t>
            </a:r>
          </a:p>
          <a:p>
            <a:r>
              <a:rPr lang="fr-FR">
                <a:ea typeface="Calibri"/>
                <a:cs typeface="Calibri"/>
              </a:rPr>
              <a:t>Faire </a:t>
            </a:r>
            <a:r>
              <a:rPr lang="fr-FR" b="1">
                <a:ea typeface="Calibri"/>
                <a:cs typeface="Calibri"/>
              </a:rPr>
              <a:t>attention </a:t>
            </a:r>
            <a:r>
              <a:rPr lang="fr-FR">
                <a:ea typeface="Calibri"/>
                <a:cs typeface="Calibri"/>
              </a:rPr>
              <a:t>au numéro des ports</a:t>
            </a:r>
          </a:p>
          <a:p>
            <a:r>
              <a:rPr lang="fr-FR">
                <a:ea typeface="Calibri"/>
                <a:cs typeface="Calibri"/>
              </a:rPr>
              <a:t>Définir cette équation entre les entrées et les sorties</a:t>
            </a:r>
          </a:p>
          <a:p>
            <a:r>
              <a:rPr lang="fr-FR">
                <a:ea typeface="Calibri"/>
                <a:cs typeface="Calibri"/>
              </a:rPr>
              <a:t>J'ai considéré que </a:t>
            </a:r>
            <a:r>
              <a:rPr lang="fr-FR" err="1">
                <a:ea typeface="Calibri"/>
                <a:cs typeface="Calibri"/>
              </a:rPr>
              <a:t>Vcm</a:t>
            </a:r>
            <a:r>
              <a:rPr lang="fr-FR">
                <a:ea typeface="Calibri"/>
                <a:cs typeface="Calibri"/>
              </a:rPr>
              <a:t> = 0</a:t>
            </a:r>
          </a:p>
          <a:p>
            <a:pPr lvl="1">
              <a:buFont typeface="Courier New" panose="020B0604020202020204" pitchFamily="34" charset="0"/>
              <a:buChar char="o"/>
            </a:pPr>
            <a:r>
              <a:rPr lang="fr-FR">
                <a:ea typeface="Calibri"/>
                <a:cs typeface="Calibri"/>
              </a:rPr>
              <a:t>donc si vous n'avez exactement pas plus 3 </a:t>
            </a:r>
            <a:r>
              <a:rPr lang="fr-FR" err="1">
                <a:ea typeface="Calibri"/>
                <a:cs typeface="Calibri"/>
              </a:rPr>
              <a:t>db</a:t>
            </a:r>
            <a:r>
              <a:rPr lang="fr-FR">
                <a:ea typeface="Calibri"/>
                <a:cs typeface="Calibri"/>
              </a:rPr>
              <a:t> entre le single et le diff c'est normal)</a:t>
            </a:r>
          </a:p>
          <a:p>
            <a:pPr lvl="1">
              <a:buFont typeface="Courier New" panose="020B0604020202020204" pitchFamily="34" charset="0"/>
              <a:buChar char="o"/>
            </a:pPr>
            <a:r>
              <a:rPr lang="fr-FR">
                <a:ea typeface="Calibri"/>
                <a:cs typeface="Calibri"/>
              </a:rPr>
              <a:t>Intrinsèquement y'a un petit </a:t>
            </a:r>
            <a:r>
              <a:rPr lang="fr-FR" err="1">
                <a:ea typeface="Calibri"/>
                <a:cs typeface="Calibri"/>
              </a:rPr>
              <a:t>Vcm</a:t>
            </a:r>
            <a:r>
              <a:rPr lang="fr-FR">
                <a:ea typeface="Calibri"/>
                <a:cs typeface="Calibri"/>
              </a:rPr>
              <a:t> qui n'est pas nulle, ce qui baisse </a:t>
            </a:r>
            <a:r>
              <a:rPr lang="fr-FR" err="1">
                <a:ea typeface="Calibri"/>
                <a:cs typeface="Calibri"/>
              </a:rPr>
              <a:t>legèrement</a:t>
            </a:r>
            <a:r>
              <a:rPr lang="fr-FR">
                <a:ea typeface="Calibri"/>
                <a:cs typeface="Calibri"/>
              </a:rPr>
              <a:t> le gain </a:t>
            </a:r>
          </a:p>
          <a:p>
            <a:endParaRPr lang="fr-FR">
              <a:ea typeface="Calibri"/>
              <a:cs typeface="Calibri"/>
            </a:endParaRPr>
          </a:p>
          <a:p>
            <a:endParaRPr lang="fr-FR">
              <a:ea typeface="Calibri"/>
              <a:cs typeface="Calibri"/>
            </a:endParaRPr>
          </a:p>
        </p:txBody>
      </p:sp>
      <p:cxnSp>
        <p:nvCxnSpPr>
          <p:cNvPr id="12" name="Connecteur droit avec flèche 11">
            <a:extLst>
              <a:ext uri="{FF2B5EF4-FFF2-40B4-BE49-F238E27FC236}">
                <a16:creationId xmlns:a16="http://schemas.microsoft.com/office/drawing/2014/main" id="{9C49996B-80E5-CBCF-77D0-E48C57CF7CE3}"/>
              </a:ext>
            </a:extLst>
          </p:cNvPr>
          <p:cNvCxnSpPr>
            <a:cxnSpLocks/>
          </p:cNvCxnSpPr>
          <p:nvPr/>
        </p:nvCxnSpPr>
        <p:spPr>
          <a:xfrm flipH="1">
            <a:off x="4724667" y="2199400"/>
            <a:ext cx="1875870" cy="231274"/>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1" name="Content Placeholder 10" descr="Une image contenant texte, diagramme, Plan, carte&#10;&#10;Le contenu généré par l’IA peut être incorrect.">
            <a:extLst>
              <a:ext uri="{FF2B5EF4-FFF2-40B4-BE49-F238E27FC236}">
                <a16:creationId xmlns:a16="http://schemas.microsoft.com/office/drawing/2014/main" id="{BD040953-ADD6-2EFD-4116-02EE88285FA2}"/>
              </a:ext>
            </a:extLst>
          </p:cNvPr>
          <p:cNvPicPr>
            <a:picLocks noGrp="1" noChangeAspect="1"/>
          </p:cNvPicPr>
          <p:nvPr>
            <p:ph idx="1"/>
          </p:nvPr>
        </p:nvPicPr>
        <p:blipFill>
          <a:blip r:embed="rId3"/>
          <a:stretch>
            <a:fillRect/>
          </a:stretch>
        </p:blipFill>
        <p:spPr>
          <a:xfrm>
            <a:off x="5661932" y="2793536"/>
            <a:ext cx="6093278" cy="2989489"/>
          </a:xfrm>
        </p:spPr>
      </p:pic>
    </p:spTree>
    <p:extLst>
      <p:ext uri="{BB962C8B-B14F-4D97-AF65-F5344CB8AC3E}">
        <p14:creationId xmlns:p14="http://schemas.microsoft.com/office/powerpoint/2010/main" val="13216214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AD4850-B4EC-BF76-9AFF-3D9DA5C5B187}"/>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D759862F-C682-7AE5-E6C6-B42957C67941}"/>
              </a:ext>
            </a:extLst>
          </p:cNvPr>
          <p:cNvSpPr>
            <a:spLocks noGrp="1"/>
          </p:cNvSpPr>
          <p:nvPr>
            <p:ph type="title"/>
          </p:nvPr>
        </p:nvSpPr>
        <p:spPr/>
        <p:txBody>
          <a:bodyPr/>
          <a:lstStyle/>
          <a:p>
            <a:r>
              <a:rPr lang="fr-FR"/>
              <a:t>Simulation pour extraire IIP3 (½)</a:t>
            </a:r>
            <a:endParaRPr lang="fr-FR">
              <a:ea typeface="Calibri Light"/>
              <a:cs typeface="Calibri Light"/>
            </a:endParaRPr>
          </a:p>
        </p:txBody>
      </p:sp>
      <p:sp>
        <p:nvSpPr>
          <p:cNvPr id="4" name="Espace réservé de la date 3">
            <a:extLst>
              <a:ext uri="{FF2B5EF4-FFF2-40B4-BE49-F238E27FC236}">
                <a16:creationId xmlns:a16="http://schemas.microsoft.com/office/drawing/2014/main" id="{BC3B3872-90D6-E8B4-2F6F-7904BB4A9091}"/>
              </a:ext>
            </a:extLst>
          </p:cNvPr>
          <p:cNvSpPr>
            <a:spLocks noGrp="1"/>
          </p:cNvSpPr>
          <p:nvPr>
            <p:ph type="dt" sz="half" idx="10"/>
          </p:nvPr>
        </p:nvSpPr>
        <p:spPr/>
        <p:txBody>
          <a:bodyPr/>
          <a:lstStyle/>
          <a:p>
            <a:fld id="{996C6FDE-6DF4-4CF5-92C5-71E8EF403DDE}" type="datetime1">
              <a:rPr lang="fr-FR" smtClean="0"/>
              <a:t>11/06/2025</a:t>
            </a:fld>
            <a:endParaRPr lang="fr-FR"/>
          </a:p>
        </p:txBody>
      </p:sp>
      <p:sp>
        <p:nvSpPr>
          <p:cNvPr id="5" name="Espace réservé du numéro de diapositive 4">
            <a:extLst>
              <a:ext uri="{FF2B5EF4-FFF2-40B4-BE49-F238E27FC236}">
                <a16:creationId xmlns:a16="http://schemas.microsoft.com/office/drawing/2014/main" id="{82188B6D-1596-E83E-D41B-043F7B6D393C}"/>
              </a:ext>
            </a:extLst>
          </p:cNvPr>
          <p:cNvSpPr>
            <a:spLocks noGrp="1"/>
          </p:cNvSpPr>
          <p:nvPr>
            <p:ph type="sldNum" sz="quarter" idx="12"/>
          </p:nvPr>
        </p:nvSpPr>
        <p:spPr/>
        <p:txBody>
          <a:bodyPr/>
          <a:lstStyle/>
          <a:p>
            <a:fld id="{480A54FD-F1EB-45FD-9AD4-9905D7B21312}" type="slidenum">
              <a:rPr lang="fr-FR" smtClean="0"/>
              <a:t>17</a:t>
            </a:fld>
            <a:endParaRPr lang="fr-FR"/>
          </a:p>
        </p:txBody>
      </p:sp>
      <p:sp>
        <p:nvSpPr>
          <p:cNvPr id="10" name="Espace réservé du contenu 2">
            <a:extLst>
              <a:ext uri="{FF2B5EF4-FFF2-40B4-BE49-F238E27FC236}">
                <a16:creationId xmlns:a16="http://schemas.microsoft.com/office/drawing/2014/main" id="{BCB91559-023D-703B-070A-134CA5DE35EF}"/>
              </a:ext>
            </a:extLst>
          </p:cNvPr>
          <p:cNvSpPr txBox="1">
            <a:spLocks/>
          </p:cNvSpPr>
          <p:nvPr/>
        </p:nvSpPr>
        <p:spPr>
          <a:xfrm>
            <a:off x="1036122" y="1548535"/>
            <a:ext cx="5211289" cy="1808038"/>
          </a:xfrm>
          <a:prstGeom prst="rect">
            <a:avLst/>
          </a:prstGeom>
        </p:spPr>
        <p:txBody>
          <a:bodyPr vert="horz" lIns="91440" tIns="45720" rIns="91440" bIns="45720" rtlCol="0" anchor="t">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a:ea typeface="Calibri"/>
                <a:cs typeface="Calibri"/>
              </a:rPr>
              <a:t>Faire une </a:t>
            </a:r>
            <a:r>
              <a:rPr lang="fr-FR" err="1">
                <a:ea typeface="Calibri"/>
                <a:cs typeface="Calibri"/>
              </a:rPr>
              <a:t>fft</a:t>
            </a:r>
            <a:r>
              <a:rPr lang="fr-FR">
                <a:ea typeface="Calibri"/>
                <a:cs typeface="Calibri"/>
              </a:rPr>
              <a:t> à l'aide d'un script (pour chaque entrée et sortie du montage) </a:t>
            </a:r>
            <a:endParaRPr lang="fr-FR"/>
          </a:p>
          <a:p>
            <a:r>
              <a:rPr lang="fr-FR">
                <a:ea typeface="Calibri"/>
                <a:cs typeface="Calibri"/>
              </a:rPr>
              <a:t>Mettre deux </a:t>
            </a:r>
            <a:r>
              <a:rPr lang="fr-FR" err="1">
                <a:ea typeface="Calibri"/>
                <a:cs typeface="Calibri"/>
              </a:rPr>
              <a:t>tones</a:t>
            </a:r>
            <a:r>
              <a:rPr lang="fr-FR">
                <a:ea typeface="Calibri"/>
                <a:cs typeface="Calibri"/>
              </a:rPr>
              <a:t> (sinus) sur chaque entrée du montage</a:t>
            </a:r>
          </a:p>
          <a:p>
            <a:r>
              <a:rPr lang="fr-FR">
                <a:ea typeface="Calibri"/>
                <a:cs typeface="Calibri"/>
              </a:rPr>
              <a:t>Il faut mettre des </a:t>
            </a:r>
            <a:r>
              <a:rPr lang="fr-FR" b="1">
                <a:ea typeface="Calibri"/>
                <a:cs typeface="Calibri"/>
              </a:rPr>
              <a:t>signaux diff en entrée </a:t>
            </a:r>
            <a:r>
              <a:rPr lang="fr-FR">
                <a:ea typeface="Calibri"/>
                <a:cs typeface="Calibri"/>
              </a:rPr>
              <a:t>(inverser les sources car avec un moins dans les propriété des générateur </a:t>
            </a:r>
            <a:r>
              <a:rPr lang="fr-FR" err="1">
                <a:ea typeface="Calibri"/>
                <a:cs typeface="Calibri"/>
              </a:rPr>
              <a:t>ca</a:t>
            </a:r>
            <a:r>
              <a:rPr lang="fr-FR">
                <a:ea typeface="Calibri"/>
                <a:cs typeface="Calibri"/>
              </a:rPr>
              <a:t> ne  fonctionne pas ) faire gaffe aussi a </a:t>
            </a:r>
            <a:r>
              <a:rPr lang="fr-FR" b="1">
                <a:ea typeface="Calibri"/>
                <a:cs typeface="Calibri"/>
              </a:rPr>
              <a:t>VO (tension dc)</a:t>
            </a:r>
          </a:p>
          <a:p>
            <a:r>
              <a:rPr lang="fr-FR">
                <a:ea typeface="Calibri"/>
                <a:cs typeface="Calibri"/>
              </a:rPr>
              <a:t>Relever les amplitudes des fondamentales et les Im3 sur un tableau </a:t>
            </a:r>
            <a:r>
              <a:rPr lang="fr-FR" err="1">
                <a:ea typeface="Calibri"/>
                <a:cs typeface="Calibri"/>
              </a:rPr>
              <a:t>excel</a:t>
            </a:r>
            <a:r>
              <a:rPr lang="fr-FR">
                <a:ea typeface="Calibri"/>
                <a:cs typeface="Calibri"/>
              </a:rPr>
              <a:t> </a:t>
            </a:r>
          </a:p>
        </p:txBody>
      </p:sp>
      <p:cxnSp>
        <p:nvCxnSpPr>
          <p:cNvPr id="12" name="Connecteur droit avec flèche 11">
            <a:extLst>
              <a:ext uri="{FF2B5EF4-FFF2-40B4-BE49-F238E27FC236}">
                <a16:creationId xmlns:a16="http://schemas.microsoft.com/office/drawing/2014/main" id="{169FD63D-7607-5293-5EEC-AF0E1BA25471}"/>
              </a:ext>
            </a:extLst>
          </p:cNvPr>
          <p:cNvCxnSpPr>
            <a:cxnSpLocks/>
          </p:cNvCxnSpPr>
          <p:nvPr/>
        </p:nvCxnSpPr>
        <p:spPr>
          <a:xfrm flipV="1">
            <a:off x="6244277" y="1213455"/>
            <a:ext cx="2676336" cy="461451"/>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1" name="Content Placeholder 10" descr="Une image contenant texte, Police, capture d’écran, nombre&#10;&#10;Le contenu généré par l’IA peut être incorrect.">
            <a:extLst>
              <a:ext uri="{FF2B5EF4-FFF2-40B4-BE49-F238E27FC236}">
                <a16:creationId xmlns:a16="http://schemas.microsoft.com/office/drawing/2014/main" id="{15E4AF0C-CEB1-5CE5-9BFF-C141E18A48C1}"/>
              </a:ext>
            </a:extLst>
          </p:cNvPr>
          <p:cNvPicPr>
            <a:picLocks noGrp="1" noChangeAspect="1"/>
          </p:cNvPicPr>
          <p:nvPr>
            <p:ph idx="1"/>
          </p:nvPr>
        </p:nvPicPr>
        <p:blipFill>
          <a:blip r:embed="rId2"/>
          <a:stretch>
            <a:fillRect/>
          </a:stretch>
        </p:blipFill>
        <p:spPr>
          <a:xfrm>
            <a:off x="9095322" y="601669"/>
            <a:ext cx="2492210" cy="1890776"/>
          </a:xfrm>
        </p:spPr>
      </p:pic>
      <p:pic>
        <p:nvPicPr>
          <p:cNvPr id="13" name="Image 12" descr="Une image contenant texte, diagramme, capture d’écran, ligne&#10;&#10;Le contenu généré par l’IA peut être incorrect.">
            <a:extLst>
              <a:ext uri="{FF2B5EF4-FFF2-40B4-BE49-F238E27FC236}">
                <a16:creationId xmlns:a16="http://schemas.microsoft.com/office/drawing/2014/main" id="{2C8A9333-2AF7-6984-BDB1-1CF4DF7BC1E3}"/>
              </a:ext>
            </a:extLst>
          </p:cNvPr>
          <p:cNvPicPr>
            <a:picLocks noChangeAspect="1"/>
          </p:cNvPicPr>
          <p:nvPr/>
        </p:nvPicPr>
        <p:blipFill>
          <a:blip r:embed="rId3"/>
          <a:stretch>
            <a:fillRect/>
          </a:stretch>
        </p:blipFill>
        <p:spPr>
          <a:xfrm>
            <a:off x="6236957" y="2834739"/>
            <a:ext cx="5715124" cy="3306289"/>
          </a:xfrm>
          <a:prstGeom prst="rect">
            <a:avLst/>
          </a:prstGeom>
        </p:spPr>
      </p:pic>
      <p:pic>
        <p:nvPicPr>
          <p:cNvPr id="14" name="Image 13" descr="Une image contenant texte, ligne, diagramme, capture d’écran&#10;&#10;Le contenu généré par l’IA peut être incorrect.">
            <a:extLst>
              <a:ext uri="{FF2B5EF4-FFF2-40B4-BE49-F238E27FC236}">
                <a16:creationId xmlns:a16="http://schemas.microsoft.com/office/drawing/2014/main" id="{80EE1169-5343-C524-A8F6-D6569243B441}"/>
              </a:ext>
            </a:extLst>
          </p:cNvPr>
          <p:cNvPicPr>
            <a:picLocks noChangeAspect="1"/>
          </p:cNvPicPr>
          <p:nvPr/>
        </p:nvPicPr>
        <p:blipFill>
          <a:blip r:embed="rId4"/>
          <a:stretch>
            <a:fillRect/>
          </a:stretch>
        </p:blipFill>
        <p:spPr>
          <a:xfrm>
            <a:off x="1669779" y="3617336"/>
            <a:ext cx="3617398" cy="2423927"/>
          </a:xfrm>
          <a:prstGeom prst="rect">
            <a:avLst/>
          </a:prstGeom>
        </p:spPr>
      </p:pic>
      <p:cxnSp>
        <p:nvCxnSpPr>
          <p:cNvPr id="15" name="Connecteur droit avec flèche 14">
            <a:extLst>
              <a:ext uri="{FF2B5EF4-FFF2-40B4-BE49-F238E27FC236}">
                <a16:creationId xmlns:a16="http://schemas.microsoft.com/office/drawing/2014/main" id="{E74599B0-4AC1-F085-937A-8BDF0EEB6562}"/>
              </a:ext>
            </a:extLst>
          </p:cNvPr>
          <p:cNvCxnSpPr>
            <a:cxnSpLocks/>
          </p:cNvCxnSpPr>
          <p:nvPr/>
        </p:nvCxnSpPr>
        <p:spPr>
          <a:xfrm>
            <a:off x="6135420" y="2516074"/>
            <a:ext cx="1419532" cy="1953199"/>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Connecteur droit avec flèche 7">
            <a:extLst>
              <a:ext uri="{FF2B5EF4-FFF2-40B4-BE49-F238E27FC236}">
                <a16:creationId xmlns:a16="http://schemas.microsoft.com/office/drawing/2014/main" id="{19E5256B-B382-26D5-195B-CE7B88E9DF20}"/>
              </a:ext>
            </a:extLst>
          </p:cNvPr>
          <p:cNvCxnSpPr>
            <a:cxnSpLocks/>
          </p:cNvCxnSpPr>
          <p:nvPr/>
        </p:nvCxnSpPr>
        <p:spPr>
          <a:xfrm flipH="1">
            <a:off x="3454358" y="3172785"/>
            <a:ext cx="1860932" cy="2054522"/>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9" name="Connecteur droit avec flèche 8">
            <a:extLst>
              <a:ext uri="{FF2B5EF4-FFF2-40B4-BE49-F238E27FC236}">
                <a16:creationId xmlns:a16="http://schemas.microsoft.com/office/drawing/2014/main" id="{ADDFD56C-26D4-F8D1-6903-70EEC3359DFE}"/>
              </a:ext>
            </a:extLst>
          </p:cNvPr>
          <p:cNvCxnSpPr>
            <a:cxnSpLocks/>
          </p:cNvCxnSpPr>
          <p:nvPr/>
        </p:nvCxnSpPr>
        <p:spPr>
          <a:xfrm flipH="1">
            <a:off x="3355396" y="3152992"/>
            <a:ext cx="416100" cy="1322210"/>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17" name="Connecteur droit avec flèche 16">
            <a:extLst>
              <a:ext uri="{FF2B5EF4-FFF2-40B4-BE49-F238E27FC236}">
                <a16:creationId xmlns:a16="http://schemas.microsoft.com/office/drawing/2014/main" id="{D0C3232D-20D7-45D4-711D-7B6BC13E7410}"/>
              </a:ext>
            </a:extLst>
          </p:cNvPr>
          <p:cNvCxnSpPr>
            <a:cxnSpLocks/>
          </p:cNvCxnSpPr>
          <p:nvPr/>
        </p:nvCxnSpPr>
        <p:spPr>
          <a:xfrm flipH="1">
            <a:off x="3197058" y="3172784"/>
            <a:ext cx="1989581" cy="2054522"/>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18" name="Connecteur droit avec flèche 17">
            <a:extLst>
              <a:ext uri="{FF2B5EF4-FFF2-40B4-BE49-F238E27FC236}">
                <a16:creationId xmlns:a16="http://schemas.microsoft.com/office/drawing/2014/main" id="{B0835F42-A12A-FD96-6A7A-20B6288E2BEB}"/>
              </a:ext>
            </a:extLst>
          </p:cNvPr>
          <p:cNvCxnSpPr>
            <a:cxnSpLocks/>
          </p:cNvCxnSpPr>
          <p:nvPr/>
        </p:nvCxnSpPr>
        <p:spPr>
          <a:xfrm flipH="1">
            <a:off x="3266331" y="3113407"/>
            <a:ext cx="416100" cy="1322210"/>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26681437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177938-4AAE-8E33-D3AC-077CDDD0C022}"/>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2E2E91B6-F118-A710-A07C-EE5D0204B709}"/>
              </a:ext>
            </a:extLst>
          </p:cNvPr>
          <p:cNvSpPr>
            <a:spLocks noGrp="1"/>
          </p:cNvSpPr>
          <p:nvPr>
            <p:ph type="title"/>
          </p:nvPr>
        </p:nvSpPr>
        <p:spPr/>
        <p:txBody>
          <a:bodyPr/>
          <a:lstStyle/>
          <a:p>
            <a:r>
              <a:rPr lang="fr-FR"/>
              <a:t>Simulation pour extraire IIP3 (2/2)</a:t>
            </a:r>
            <a:endParaRPr lang="fr-FR">
              <a:ea typeface="Calibri Light"/>
              <a:cs typeface="Calibri Light"/>
            </a:endParaRPr>
          </a:p>
        </p:txBody>
      </p:sp>
      <p:sp>
        <p:nvSpPr>
          <p:cNvPr id="4" name="Espace réservé de la date 3">
            <a:extLst>
              <a:ext uri="{FF2B5EF4-FFF2-40B4-BE49-F238E27FC236}">
                <a16:creationId xmlns:a16="http://schemas.microsoft.com/office/drawing/2014/main" id="{D2028269-6F37-EE11-FC39-D0BD2CC3E450}"/>
              </a:ext>
            </a:extLst>
          </p:cNvPr>
          <p:cNvSpPr>
            <a:spLocks noGrp="1"/>
          </p:cNvSpPr>
          <p:nvPr>
            <p:ph type="dt" sz="half" idx="10"/>
          </p:nvPr>
        </p:nvSpPr>
        <p:spPr/>
        <p:txBody>
          <a:bodyPr/>
          <a:lstStyle/>
          <a:p>
            <a:fld id="{996C6FDE-6DF4-4CF5-92C5-71E8EF403DDE}" type="datetime1">
              <a:rPr lang="fr-FR" smtClean="0"/>
              <a:t>11/06/2025</a:t>
            </a:fld>
            <a:endParaRPr lang="fr-FR"/>
          </a:p>
        </p:txBody>
      </p:sp>
      <p:sp>
        <p:nvSpPr>
          <p:cNvPr id="5" name="Espace réservé du numéro de diapositive 4">
            <a:extLst>
              <a:ext uri="{FF2B5EF4-FFF2-40B4-BE49-F238E27FC236}">
                <a16:creationId xmlns:a16="http://schemas.microsoft.com/office/drawing/2014/main" id="{50B8C736-C1CB-C3DA-7C43-08508812A805}"/>
              </a:ext>
            </a:extLst>
          </p:cNvPr>
          <p:cNvSpPr>
            <a:spLocks noGrp="1"/>
          </p:cNvSpPr>
          <p:nvPr>
            <p:ph type="sldNum" sz="quarter" idx="12"/>
          </p:nvPr>
        </p:nvSpPr>
        <p:spPr/>
        <p:txBody>
          <a:bodyPr/>
          <a:lstStyle/>
          <a:p>
            <a:fld id="{480A54FD-F1EB-45FD-9AD4-9905D7B21312}" type="slidenum">
              <a:rPr lang="fr-FR" smtClean="0"/>
              <a:t>18</a:t>
            </a:fld>
            <a:endParaRPr lang="fr-FR"/>
          </a:p>
        </p:txBody>
      </p:sp>
      <p:sp>
        <p:nvSpPr>
          <p:cNvPr id="10" name="Espace réservé du contenu 2">
            <a:extLst>
              <a:ext uri="{FF2B5EF4-FFF2-40B4-BE49-F238E27FC236}">
                <a16:creationId xmlns:a16="http://schemas.microsoft.com/office/drawing/2014/main" id="{7A0EDCC9-63E5-3BEA-D93C-7CCC9C1C7725}"/>
              </a:ext>
            </a:extLst>
          </p:cNvPr>
          <p:cNvSpPr txBox="1">
            <a:spLocks/>
          </p:cNvSpPr>
          <p:nvPr/>
        </p:nvSpPr>
        <p:spPr>
          <a:xfrm>
            <a:off x="590798" y="1489158"/>
            <a:ext cx="6567055" cy="4638323"/>
          </a:xfrm>
          <a:prstGeom prst="rect">
            <a:avLst/>
          </a:prstGeom>
        </p:spPr>
        <p:txBody>
          <a:bodyPr vert="horz" lIns="91440" tIns="45720" rIns="91440" bIns="45720" rtlCol="0" anchor="t">
            <a:normAutofit fontScale="6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a:ea typeface="Calibri"/>
                <a:cs typeface="Calibri"/>
              </a:rPr>
              <a:t>Relever les valeurs dans un </a:t>
            </a:r>
            <a:r>
              <a:rPr lang="fr-FR" err="1">
                <a:ea typeface="Calibri"/>
                <a:cs typeface="Calibri"/>
              </a:rPr>
              <a:t>excel</a:t>
            </a:r>
            <a:endParaRPr lang="fr-FR">
              <a:ea typeface="Calibri"/>
              <a:cs typeface="Calibri"/>
            </a:endParaRPr>
          </a:p>
          <a:p>
            <a:r>
              <a:rPr lang="fr-FR">
                <a:ea typeface="Calibri"/>
                <a:cs typeface="Calibri"/>
              </a:rPr>
              <a:t>Les convertir en dB en faisant attention au tension et à la résistance :</a:t>
            </a:r>
          </a:p>
          <a:p>
            <a:pPr lvl="1">
              <a:buFont typeface="Courier New" panose="020B0604020202020204" pitchFamily="34" charset="0"/>
              <a:buChar char="o"/>
            </a:pPr>
            <a:r>
              <a:rPr lang="fr-FR">
                <a:ea typeface="Calibri"/>
                <a:cs typeface="Calibri"/>
              </a:rPr>
              <a:t>Par exemple, moi j'ai une impédance en entrée équivalente </a:t>
            </a:r>
            <a:r>
              <a:rPr lang="fr-FR" err="1">
                <a:ea typeface="Calibri"/>
                <a:cs typeface="Calibri"/>
              </a:rPr>
              <a:t>a</a:t>
            </a:r>
            <a:r>
              <a:rPr lang="fr-FR">
                <a:ea typeface="Calibri"/>
                <a:cs typeface="Calibri"/>
              </a:rPr>
              <a:t> 50 Ohm, il faudra diviser l'amplitude mesuré par racine de 50 (pour Pin)</a:t>
            </a:r>
          </a:p>
          <a:p>
            <a:pPr lvl="1">
              <a:buFont typeface="Courier New" panose="020B0604020202020204" pitchFamily="34" charset="0"/>
              <a:buChar char="o"/>
            </a:pPr>
            <a:r>
              <a:rPr lang="fr-FR">
                <a:ea typeface="Calibri"/>
                <a:cs typeface="Calibri"/>
                <a:hlinkClick r:id="rId2"/>
              </a:rPr>
              <a:t>Ce lien cliquable envoie vers le tableau excel que j'ai utilisé et dans ce dernier y'a tous les details des calculs que vou pouver reprendre</a:t>
            </a:r>
          </a:p>
          <a:p>
            <a:r>
              <a:rPr lang="fr-FR">
                <a:ea typeface="Calibri"/>
                <a:cs typeface="Calibri"/>
              </a:rPr>
              <a:t>Soit on trace les </a:t>
            </a:r>
            <a:r>
              <a:rPr lang="fr-FR" err="1">
                <a:ea typeface="Calibri"/>
                <a:cs typeface="Calibri"/>
              </a:rPr>
              <a:t>fréq</a:t>
            </a:r>
            <a:r>
              <a:rPr lang="fr-FR">
                <a:ea typeface="Calibri"/>
                <a:cs typeface="Calibri"/>
              </a:rPr>
              <a:t> </a:t>
            </a:r>
            <a:r>
              <a:rPr lang="fr-FR" err="1">
                <a:ea typeface="Calibri"/>
                <a:cs typeface="Calibri"/>
              </a:rPr>
              <a:t>low</a:t>
            </a:r>
            <a:r>
              <a:rPr lang="fr-FR">
                <a:ea typeface="Calibri"/>
                <a:cs typeface="Calibri"/>
              </a:rPr>
              <a:t> ou les </a:t>
            </a:r>
            <a:r>
              <a:rPr lang="fr-FR" err="1">
                <a:ea typeface="Calibri"/>
                <a:cs typeface="Calibri"/>
              </a:rPr>
              <a:t>fréq</a:t>
            </a:r>
            <a:r>
              <a:rPr lang="fr-FR">
                <a:ea typeface="Calibri"/>
                <a:cs typeface="Calibri"/>
              </a:rPr>
              <a:t> high des puissances fondamentales et des puissances générer par le IM3 (car ils sont généralement 1 ou 2 </a:t>
            </a:r>
            <a:r>
              <a:rPr lang="fr-FR" err="1">
                <a:ea typeface="Calibri"/>
                <a:cs typeface="Calibri"/>
              </a:rPr>
              <a:t>db</a:t>
            </a:r>
            <a:r>
              <a:rPr lang="fr-FR">
                <a:ea typeface="Calibri"/>
                <a:cs typeface="Calibri"/>
              </a:rPr>
              <a:t> max de diff, ce qui ne joue  pas sur la valeur de IIP3</a:t>
            </a:r>
          </a:p>
          <a:p>
            <a:r>
              <a:rPr lang="fr-FR">
                <a:ea typeface="Calibri"/>
                <a:cs typeface="Calibri"/>
              </a:rPr>
              <a:t>Pour tracer les tangente de ces courbes la : </a:t>
            </a:r>
          </a:p>
          <a:p>
            <a:pPr lvl="1">
              <a:buFont typeface="Courier New" panose="020B0604020202020204" pitchFamily="34" charset="0"/>
              <a:buChar char="o"/>
            </a:pPr>
            <a:r>
              <a:rPr lang="fr-FR">
                <a:ea typeface="Calibri"/>
                <a:cs typeface="Calibri"/>
              </a:rPr>
              <a:t>Soit on trace des lignes depuis formes pour avoir une estimation de ces derniers </a:t>
            </a:r>
          </a:p>
          <a:p>
            <a:pPr lvl="1">
              <a:buFont typeface="Courier New" panose="020B0604020202020204" pitchFamily="34" charset="0"/>
              <a:buChar char="o"/>
            </a:pPr>
            <a:r>
              <a:rPr lang="fr-FR">
                <a:ea typeface="Calibri"/>
                <a:cs typeface="Calibri"/>
              </a:rPr>
              <a:t>Si on veut être plus précis, passer par des courbes de tendances pour relever des équations linéaire sur une plage (par exemple sur l'intervalle x =[–80dB;–60dB]), ces équations linéaire sont les tangente (le x = Pin)  </a:t>
            </a:r>
          </a:p>
          <a:p>
            <a:r>
              <a:rPr lang="fr-FR">
                <a:ea typeface="Calibri"/>
                <a:cs typeface="Calibri"/>
              </a:rPr>
              <a:t>On prend le pt d'intersection entre les deux tangente et on le </a:t>
            </a:r>
            <a:r>
              <a:rPr lang="fr-FR" err="1">
                <a:ea typeface="Calibri"/>
                <a:cs typeface="Calibri"/>
              </a:rPr>
              <a:t>projete</a:t>
            </a:r>
            <a:r>
              <a:rPr lang="fr-FR">
                <a:ea typeface="Calibri"/>
                <a:cs typeface="Calibri"/>
              </a:rPr>
              <a:t> sur l'axe des abscisses, et la valeur lu sur cette axe correspond </a:t>
            </a:r>
            <a:r>
              <a:rPr lang="fr-FR" err="1">
                <a:ea typeface="Calibri"/>
                <a:cs typeface="Calibri"/>
              </a:rPr>
              <a:t>a</a:t>
            </a:r>
            <a:r>
              <a:rPr lang="fr-FR">
                <a:ea typeface="Calibri"/>
                <a:cs typeface="Calibri"/>
              </a:rPr>
              <a:t> IIP3</a:t>
            </a:r>
            <a:endParaRPr lang="fr-FR"/>
          </a:p>
        </p:txBody>
      </p:sp>
      <p:pic>
        <p:nvPicPr>
          <p:cNvPr id="16" name="Content Placeholder 15" descr="Une image contenant ligne, diagramme, Tracé, Parallèle&#10;&#10;Le contenu généré par l’IA peut être incorrect.">
            <a:extLst>
              <a:ext uri="{FF2B5EF4-FFF2-40B4-BE49-F238E27FC236}">
                <a16:creationId xmlns:a16="http://schemas.microsoft.com/office/drawing/2014/main" id="{B58FFD90-E67B-E9E3-44EB-5BA2DC96EB24}"/>
              </a:ext>
            </a:extLst>
          </p:cNvPr>
          <p:cNvPicPr>
            <a:picLocks noGrp="1" noChangeAspect="1"/>
          </p:cNvPicPr>
          <p:nvPr>
            <p:ph idx="1"/>
          </p:nvPr>
        </p:nvPicPr>
        <p:blipFill>
          <a:blip r:embed="rId3"/>
          <a:stretch>
            <a:fillRect/>
          </a:stretch>
        </p:blipFill>
        <p:spPr>
          <a:xfrm>
            <a:off x="7156367" y="2067472"/>
            <a:ext cx="4648200" cy="2838450"/>
          </a:xfrm>
        </p:spPr>
      </p:pic>
    </p:spTree>
    <p:extLst>
      <p:ext uri="{BB962C8B-B14F-4D97-AF65-F5344CB8AC3E}">
        <p14:creationId xmlns:p14="http://schemas.microsoft.com/office/powerpoint/2010/main" val="16362440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BC45F2-05E0-2F7C-0F56-9343165412A3}"/>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DCEBE9A0-1502-D5BF-4641-29088CC4A59B}"/>
              </a:ext>
            </a:extLst>
          </p:cNvPr>
          <p:cNvSpPr>
            <a:spLocks noGrp="1"/>
          </p:cNvSpPr>
          <p:nvPr>
            <p:ph type="title"/>
          </p:nvPr>
        </p:nvSpPr>
        <p:spPr/>
        <p:txBody>
          <a:bodyPr/>
          <a:lstStyle/>
          <a:p>
            <a:r>
              <a:rPr lang="fr-FR"/>
              <a:t>Etude de la stabilité </a:t>
            </a:r>
            <a:endParaRPr lang="fr-FR">
              <a:ea typeface="Calibri Light"/>
              <a:cs typeface="Calibri Light"/>
            </a:endParaRPr>
          </a:p>
        </p:txBody>
      </p:sp>
      <p:sp>
        <p:nvSpPr>
          <p:cNvPr id="4" name="Espace réservé de la date 3">
            <a:extLst>
              <a:ext uri="{FF2B5EF4-FFF2-40B4-BE49-F238E27FC236}">
                <a16:creationId xmlns:a16="http://schemas.microsoft.com/office/drawing/2014/main" id="{D6EDBC8F-55A9-02D9-AF8C-E7D8ACF7CC7C}"/>
              </a:ext>
            </a:extLst>
          </p:cNvPr>
          <p:cNvSpPr>
            <a:spLocks noGrp="1"/>
          </p:cNvSpPr>
          <p:nvPr>
            <p:ph type="dt" sz="half" idx="10"/>
          </p:nvPr>
        </p:nvSpPr>
        <p:spPr/>
        <p:txBody>
          <a:bodyPr/>
          <a:lstStyle/>
          <a:p>
            <a:fld id="{996C6FDE-6DF4-4CF5-92C5-71E8EF403DDE}" type="datetime1">
              <a:rPr lang="fr-FR" smtClean="0"/>
              <a:t>11/06/2025</a:t>
            </a:fld>
            <a:endParaRPr lang="fr-FR"/>
          </a:p>
        </p:txBody>
      </p:sp>
      <p:sp>
        <p:nvSpPr>
          <p:cNvPr id="5" name="Espace réservé du numéro de diapositive 4">
            <a:extLst>
              <a:ext uri="{FF2B5EF4-FFF2-40B4-BE49-F238E27FC236}">
                <a16:creationId xmlns:a16="http://schemas.microsoft.com/office/drawing/2014/main" id="{FDCD87EA-3D9D-4494-AE24-72EBF355524D}"/>
              </a:ext>
            </a:extLst>
          </p:cNvPr>
          <p:cNvSpPr>
            <a:spLocks noGrp="1"/>
          </p:cNvSpPr>
          <p:nvPr>
            <p:ph type="sldNum" sz="quarter" idx="12"/>
          </p:nvPr>
        </p:nvSpPr>
        <p:spPr/>
        <p:txBody>
          <a:bodyPr/>
          <a:lstStyle/>
          <a:p>
            <a:fld id="{480A54FD-F1EB-45FD-9AD4-9905D7B21312}" type="slidenum">
              <a:rPr lang="fr-FR" smtClean="0"/>
              <a:t>19</a:t>
            </a:fld>
            <a:endParaRPr lang="fr-FR"/>
          </a:p>
        </p:txBody>
      </p:sp>
      <p:sp>
        <p:nvSpPr>
          <p:cNvPr id="10" name="Espace réservé du contenu 2">
            <a:extLst>
              <a:ext uri="{FF2B5EF4-FFF2-40B4-BE49-F238E27FC236}">
                <a16:creationId xmlns:a16="http://schemas.microsoft.com/office/drawing/2014/main" id="{F8117E52-81CA-A999-CCF6-187E2728408A}"/>
              </a:ext>
            </a:extLst>
          </p:cNvPr>
          <p:cNvSpPr txBox="1">
            <a:spLocks/>
          </p:cNvSpPr>
          <p:nvPr/>
        </p:nvSpPr>
        <p:spPr>
          <a:xfrm>
            <a:off x="719447" y="1489158"/>
            <a:ext cx="4528457" cy="2837232"/>
          </a:xfrm>
          <a:prstGeom prst="rect">
            <a:avLst/>
          </a:prstGeom>
        </p:spPr>
        <p:txBody>
          <a:bodyPr vert="horz" lIns="91440" tIns="45720" rIns="91440" bIns="45720" rtlCol="0" anchor="t">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a:ea typeface="Calibri"/>
                <a:cs typeface="Calibri"/>
              </a:rPr>
              <a:t>Simulation S param</a:t>
            </a:r>
          </a:p>
          <a:p>
            <a:r>
              <a:rPr lang="fr-FR">
                <a:ea typeface="Calibri"/>
                <a:cs typeface="Calibri"/>
              </a:rPr>
              <a:t>Boite </a:t>
            </a:r>
            <a:r>
              <a:rPr lang="fr-FR" err="1">
                <a:ea typeface="Calibri"/>
                <a:cs typeface="Calibri"/>
              </a:rPr>
              <a:t>nutmeg</a:t>
            </a:r>
            <a:r>
              <a:rPr lang="fr-FR">
                <a:ea typeface="Calibri"/>
                <a:cs typeface="Calibri"/>
              </a:rPr>
              <a:t> pour définir les équations </a:t>
            </a:r>
          </a:p>
          <a:p>
            <a:r>
              <a:rPr lang="fr-FR">
                <a:ea typeface="Calibri"/>
                <a:cs typeface="Calibri"/>
              </a:rPr>
              <a:t>Conditions de stabilité --&gt;</a:t>
            </a:r>
          </a:p>
          <a:p>
            <a:r>
              <a:rPr lang="fr-FR">
                <a:ea typeface="Calibri"/>
                <a:cs typeface="Calibri"/>
              </a:rPr>
              <a:t>Faire attention au numéro de ports dans les équations</a:t>
            </a:r>
          </a:p>
          <a:p>
            <a:endParaRPr lang="fr-FR">
              <a:ea typeface="Calibri"/>
              <a:cs typeface="Calibri"/>
            </a:endParaRPr>
          </a:p>
          <a:p>
            <a:r>
              <a:rPr lang="fr-FR">
                <a:ea typeface="Calibri"/>
                <a:cs typeface="Calibri"/>
              </a:rPr>
              <a:t>Equations utilisé :</a:t>
            </a:r>
          </a:p>
        </p:txBody>
      </p:sp>
      <p:pic>
        <p:nvPicPr>
          <p:cNvPr id="7" name="Content Placeholder 6" descr="Une image contenant texte, diagramme, ligne, Plan&#10;&#10;Le contenu généré par l’IA peut être incorrect.">
            <a:extLst>
              <a:ext uri="{FF2B5EF4-FFF2-40B4-BE49-F238E27FC236}">
                <a16:creationId xmlns:a16="http://schemas.microsoft.com/office/drawing/2014/main" id="{1CA6653A-B5F8-A8FC-F707-1E81FCF69149}"/>
              </a:ext>
            </a:extLst>
          </p:cNvPr>
          <p:cNvPicPr>
            <a:picLocks noGrp="1" noChangeAspect="1"/>
          </p:cNvPicPr>
          <p:nvPr>
            <p:ph idx="1"/>
          </p:nvPr>
        </p:nvPicPr>
        <p:blipFill>
          <a:blip r:embed="rId2"/>
          <a:stretch>
            <a:fillRect/>
          </a:stretch>
        </p:blipFill>
        <p:spPr>
          <a:xfrm>
            <a:off x="5606390" y="3508840"/>
            <a:ext cx="5759039" cy="2696936"/>
          </a:xfrm>
        </p:spPr>
      </p:pic>
      <p:pic>
        <p:nvPicPr>
          <p:cNvPr id="8" name="Image 7" descr="Une image contenant texte, Police, écriture manuscrite, diagramme&#10;&#10;Le contenu généré par l’IA peut être incorrect.">
            <a:extLst>
              <a:ext uri="{FF2B5EF4-FFF2-40B4-BE49-F238E27FC236}">
                <a16:creationId xmlns:a16="http://schemas.microsoft.com/office/drawing/2014/main" id="{DAE2DF4F-75C1-16C0-F561-022F2C824476}"/>
              </a:ext>
            </a:extLst>
          </p:cNvPr>
          <p:cNvPicPr>
            <a:picLocks noChangeAspect="1"/>
          </p:cNvPicPr>
          <p:nvPr/>
        </p:nvPicPr>
        <p:blipFill>
          <a:blip r:embed="rId3"/>
          <a:stretch>
            <a:fillRect/>
          </a:stretch>
        </p:blipFill>
        <p:spPr>
          <a:xfrm>
            <a:off x="7431664" y="1210849"/>
            <a:ext cx="3276229" cy="2209677"/>
          </a:xfrm>
          <a:prstGeom prst="rect">
            <a:avLst/>
          </a:prstGeom>
        </p:spPr>
      </p:pic>
      <p:sp>
        <p:nvSpPr>
          <p:cNvPr id="9" name="ZoneTexte 8">
            <a:extLst>
              <a:ext uri="{FF2B5EF4-FFF2-40B4-BE49-F238E27FC236}">
                <a16:creationId xmlns:a16="http://schemas.microsoft.com/office/drawing/2014/main" id="{38198718-1DFE-ECC4-1D21-3DC047D7232C}"/>
              </a:ext>
            </a:extLst>
          </p:cNvPr>
          <p:cNvSpPr txBox="1"/>
          <p:nvPr/>
        </p:nvSpPr>
        <p:spPr>
          <a:xfrm>
            <a:off x="1191491" y="4239492"/>
            <a:ext cx="3228109"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delta = abs(s_1_1*s_3_3-s_1_3*s_3_1)</a:t>
            </a:r>
          </a:p>
          <a:p>
            <a:r>
              <a:rPr lang="en-US"/>
              <a:t>k = (1-abs(s_1_1)^2+abs(s_3_3)^2+abs(delta)^2)/(2*abs(s_1_3*s_3_1))</a:t>
            </a:r>
          </a:p>
          <a:p>
            <a:endParaRPr lang="en-US"/>
          </a:p>
        </p:txBody>
      </p:sp>
    </p:spTree>
    <p:extLst>
      <p:ext uri="{BB962C8B-B14F-4D97-AF65-F5344CB8AC3E}">
        <p14:creationId xmlns:p14="http://schemas.microsoft.com/office/powerpoint/2010/main" val="21349467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3C15E7C-D312-4541-EF86-12C2577CE788}"/>
              </a:ext>
            </a:extLst>
          </p:cNvPr>
          <p:cNvSpPr>
            <a:spLocks noGrp="1"/>
          </p:cNvSpPr>
          <p:nvPr>
            <p:ph type="title"/>
          </p:nvPr>
        </p:nvSpPr>
        <p:spPr/>
        <p:txBody>
          <a:bodyPr/>
          <a:lstStyle/>
          <a:p>
            <a:r>
              <a:rPr lang="fr-FR"/>
              <a:t>Agenda</a:t>
            </a:r>
          </a:p>
        </p:txBody>
      </p:sp>
      <p:sp>
        <p:nvSpPr>
          <p:cNvPr id="3" name="Rectangle 2">
            <a:extLst>
              <a:ext uri="{FF2B5EF4-FFF2-40B4-BE49-F238E27FC236}">
                <a16:creationId xmlns:a16="http://schemas.microsoft.com/office/drawing/2014/main" id="{0B6D3142-068F-E926-767F-71E4569F40B4}"/>
              </a:ext>
            </a:extLst>
          </p:cNvPr>
          <p:cNvSpPr/>
          <p:nvPr/>
        </p:nvSpPr>
        <p:spPr>
          <a:xfrm>
            <a:off x="1390650" y="1625238"/>
            <a:ext cx="723900" cy="720000"/>
          </a:xfrm>
          <a:prstGeom prst="rect">
            <a:avLst/>
          </a:prstGeom>
          <a:solidFill>
            <a:srgbClr val="BE171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800" b="1"/>
              <a:t>1</a:t>
            </a:r>
            <a:endParaRPr lang="fr-FR" b="1"/>
          </a:p>
        </p:txBody>
      </p:sp>
      <p:sp>
        <p:nvSpPr>
          <p:cNvPr id="5" name="Rectangle 4">
            <a:extLst>
              <a:ext uri="{FF2B5EF4-FFF2-40B4-BE49-F238E27FC236}">
                <a16:creationId xmlns:a16="http://schemas.microsoft.com/office/drawing/2014/main" id="{182F7D70-EAF8-8B3F-DC8B-3C1A898ECDE8}"/>
              </a:ext>
            </a:extLst>
          </p:cNvPr>
          <p:cNvSpPr/>
          <p:nvPr/>
        </p:nvSpPr>
        <p:spPr>
          <a:xfrm>
            <a:off x="1400175" y="2832236"/>
            <a:ext cx="723900" cy="720000"/>
          </a:xfrm>
          <a:prstGeom prst="rect">
            <a:avLst/>
          </a:prstGeom>
          <a:solidFill>
            <a:srgbClr val="BE171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800" b="1"/>
              <a:t>2</a:t>
            </a:r>
            <a:endParaRPr lang="fr-FR" b="1"/>
          </a:p>
        </p:txBody>
      </p:sp>
      <p:sp>
        <p:nvSpPr>
          <p:cNvPr id="7" name="ZoneTexte 6">
            <a:extLst>
              <a:ext uri="{FF2B5EF4-FFF2-40B4-BE49-F238E27FC236}">
                <a16:creationId xmlns:a16="http://schemas.microsoft.com/office/drawing/2014/main" id="{52270700-6407-E3C3-0A05-2843E97F50BB}"/>
              </a:ext>
            </a:extLst>
          </p:cNvPr>
          <p:cNvSpPr txBox="1"/>
          <p:nvPr/>
        </p:nvSpPr>
        <p:spPr>
          <a:xfrm>
            <a:off x="2552700" y="1727068"/>
            <a:ext cx="5238750" cy="523220"/>
          </a:xfrm>
          <a:prstGeom prst="rect">
            <a:avLst/>
          </a:prstGeom>
          <a:noFill/>
        </p:spPr>
        <p:txBody>
          <a:bodyPr wrap="square" rtlCol="0">
            <a:spAutoFit/>
          </a:bodyPr>
          <a:lstStyle/>
          <a:p>
            <a:r>
              <a:rPr lang="fr-FR" sz="2800"/>
              <a:t>QUCS-S</a:t>
            </a:r>
          </a:p>
        </p:txBody>
      </p:sp>
      <p:sp>
        <p:nvSpPr>
          <p:cNvPr id="13" name="Espace réservé du numéro de diapositive 12">
            <a:extLst>
              <a:ext uri="{FF2B5EF4-FFF2-40B4-BE49-F238E27FC236}">
                <a16:creationId xmlns:a16="http://schemas.microsoft.com/office/drawing/2014/main" id="{B4446EDE-967C-7EC3-89B7-2B6F3A347FD6}"/>
              </a:ext>
            </a:extLst>
          </p:cNvPr>
          <p:cNvSpPr>
            <a:spLocks noGrp="1"/>
          </p:cNvSpPr>
          <p:nvPr>
            <p:ph type="sldNum" sz="quarter" idx="12"/>
          </p:nvPr>
        </p:nvSpPr>
        <p:spPr/>
        <p:txBody>
          <a:bodyPr/>
          <a:lstStyle/>
          <a:p>
            <a:fld id="{79C093EE-480A-477E-A41C-0E830873CFF1}" type="slidenum">
              <a:rPr lang="fr-FR" smtClean="0"/>
              <a:t>2</a:t>
            </a:fld>
            <a:endParaRPr lang="fr-FR"/>
          </a:p>
        </p:txBody>
      </p:sp>
      <p:sp>
        <p:nvSpPr>
          <p:cNvPr id="14" name="Espace réservé de la date 13">
            <a:extLst>
              <a:ext uri="{FF2B5EF4-FFF2-40B4-BE49-F238E27FC236}">
                <a16:creationId xmlns:a16="http://schemas.microsoft.com/office/drawing/2014/main" id="{167F6182-DFFB-6C8F-93C8-7AA5AB49B0A4}"/>
              </a:ext>
            </a:extLst>
          </p:cNvPr>
          <p:cNvSpPr>
            <a:spLocks noGrp="1"/>
          </p:cNvSpPr>
          <p:nvPr>
            <p:ph type="dt" sz="half" idx="10"/>
          </p:nvPr>
        </p:nvSpPr>
        <p:spPr/>
        <p:txBody>
          <a:bodyPr/>
          <a:lstStyle/>
          <a:p>
            <a:fld id="{E06EBB2D-BEAE-40A7-BCB8-59161CFD20EE}" type="datetime1">
              <a:rPr lang="fr-FR" smtClean="0"/>
              <a:t>11/06/2025</a:t>
            </a:fld>
            <a:endParaRPr lang="fr-FR"/>
          </a:p>
        </p:txBody>
      </p:sp>
      <p:sp>
        <p:nvSpPr>
          <p:cNvPr id="16" name="ZoneTexte 15">
            <a:extLst>
              <a:ext uri="{FF2B5EF4-FFF2-40B4-BE49-F238E27FC236}">
                <a16:creationId xmlns:a16="http://schemas.microsoft.com/office/drawing/2014/main" id="{716C128B-94E0-541D-55EC-3456DA6ACFFF}"/>
              </a:ext>
            </a:extLst>
          </p:cNvPr>
          <p:cNvSpPr txBox="1"/>
          <p:nvPr/>
        </p:nvSpPr>
        <p:spPr>
          <a:xfrm>
            <a:off x="2552700" y="2930626"/>
            <a:ext cx="5238750" cy="523220"/>
          </a:xfrm>
          <a:prstGeom prst="rect">
            <a:avLst/>
          </a:prstGeom>
          <a:noFill/>
        </p:spPr>
        <p:txBody>
          <a:bodyPr wrap="square" rtlCol="0">
            <a:spAutoFit/>
          </a:bodyPr>
          <a:lstStyle/>
          <a:p>
            <a:r>
              <a:rPr lang="fr-FR" sz="2800" err="1"/>
              <a:t>Klayout</a:t>
            </a:r>
            <a:endParaRPr lang="fr-FR" sz="2800"/>
          </a:p>
        </p:txBody>
      </p:sp>
      <p:sp>
        <p:nvSpPr>
          <p:cNvPr id="4" name="Rectangle 3">
            <a:extLst>
              <a:ext uri="{FF2B5EF4-FFF2-40B4-BE49-F238E27FC236}">
                <a16:creationId xmlns:a16="http://schemas.microsoft.com/office/drawing/2014/main" id="{29275E12-93EF-C767-FDD5-04361D0B345A}"/>
              </a:ext>
            </a:extLst>
          </p:cNvPr>
          <p:cNvSpPr/>
          <p:nvPr/>
        </p:nvSpPr>
        <p:spPr>
          <a:xfrm>
            <a:off x="1400175" y="4039234"/>
            <a:ext cx="723900" cy="720000"/>
          </a:xfrm>
          <a:prstGeom prst="rect">
            <a:avLst/>
          </a:prstGeom>
          <a:solidFill>
            <a:srgbClr val="BE171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800" b="1"/>
              <a:t>3</a:t>
            </a:r>
          </a:p>
        </p:txBody>
      </p:sp>
      <p:sp>
        <p:nvSpPr>
          <p:cNvPr id="6" name="ZoneTexte 5">
            <a:extLst>
              <a:ext uri="{FF2B5EF4-FFF2-40B4-BE49-F238E27FC236}">
                <a16:creationId xmlns:a16="http://schemas.microsoft.com/office/drawing/2014/main" id="{B0188A84-EBA2-10F8-B124-6B405FE662FB}"/>
              </a:ext>
            </a:extLst>
          </p:cNvPr>
          <p:cNvSpPr txBox="1"/>
          <p:nvPr/>
        </p:nvSpPr>
        <p:spPr>
          <a:xfrm>
            <a:off x="2552700" y="4137624"/>
            <a:ext cx="5238750" cy="523220"/>
          </a:xfrm>
          <a:prstGeom prst="rect">
            <a:avLst/>
          </a:prstGeom>
          <a:noFill/>
        </p:spPr>
        <p:txBody>
          <a:bodyPr wrap="square" rtlCol="0">
            <a:spAutoFit/>
          </a:bodyPr>
          <a:lstStyle/>
          <a:p>
            <a:r>
              <a:rPr lang="fr-FR" sz="2800" err="1"/>
              <a:t>Verilog</a:t>
            </a:r>
            <a:r>
              <a:rPr lang="fr-FR" sz="2800"/>
              <a:t>-A</a:t>
            </a:r>
          </a:p>
        </p:txBody>
      </p:sp>
      <p:sp>
        <p:nvSpPr>
          <p:cNvPr id="8" name="Rectangle 7">
            <a:extLst>
              <a:ext uri="{FF2B5EF4-FFF2-40B4-BE49-F238E27FC236}">
                <a16:creationId xmlns:a16="http://schemas.microsoft.com/office/drawing/2014/main" id="{691A4D6B-D616-8F76-DDAB-93899FAA992A}"/>
              </a:ext>
            </a:extLst>
          </p:cNvPr>
          <p:cNvSpPr/>
          <p:nvPr/>
        </p:nvSpPr>
        <p:spPr>
          <a:xfrm>
            <a:off x="1390650" y="5246232"/>
            <a:ext cx="723900" cy="720000"/>
          </a:xfrm>
          <a:prstGeom prst="rect">
            <a:avLst/>
          </a:prstGeom>
          <a:solidFill>
            <a:srgbClr val="BE171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800" b="1"/>
              <a:t>3</a:t>
            </a:r>
          </a:p>
        </p:txBody>
      </p:sp>
      <p:sp>
        <p:nvSpPr>
          <p:cNvPr id="9" name="ZoneTexte 8">
            <a:extLst>
              <a:ext uri="{FF2B5EF4-FFF2-40B4-BE49-F238E27FC236}">
                <a16:creationId xmlns:a16="http://schemas.microsoft.com/office/drawing/2014/main" id="{B37B9431-8E8C-79F5-B45F-8202DBF1AEFE}"/>
              </a:ext>
            </a:extLst>
          </p:cNvPr>
          <p:cNvSpPr txBox="1"/>
          <p:nvPr/>
        </p:nvSpPr>
        <p:spPr>
          <a:xfrm>
            <a:off x="2543175" y="5344622"/>
            <a:ext cx="5238750" cy="523220"/>
          </a:xfrm>
          <a:prstGeom prst="rect">
            <a:avLst/>
          </a:prstGeom>
          <a:noFill/>
        </p:spPr>
        <p:txBody>
          <a:bodyPr wrap="square" rtlCol="0">
            <a:spAutoFit/>
          </a:bodyPr>
          <a:lstStyle/>
          <a:p>
            <a:r>
              <a:rPr lang="fr-FR" sz="2800"/>
              <a:t>Screen</a:t>
            </a:r>
          </a:p>
        </p:txBody>
      </p:sp>
    </p:spTree>
    <p:extLst>
      <p:ext uri="{BB962C8B-B14F-4D97-AF65-F5344CB8AC3E}">
        <p14:creationId xmlns:p14="http://schemas.microsoft.com/office/powerpoint/2010/main" val="42356111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84584D-F753-5666-4E87-C304F9198BA6}"/>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3A8D863C-9D36-801F-BFB3-F0FE3AC13A6F}"/>
              </a:ext>
            </a:extLst>
          </p:cNvPr>
          <p:cNvSpPr>
            <a:spLocks noGrp="1"/>
          </p:cNvSpPr>
          <p:nvPr>
            <p:ph type="title"/>
          </p:nvPr>
        </p:nvSpPr>
        <p:spPr/>
        <p:txBody>
          <a:bodyPr/>
          <a:lstStyle/>
          <a:p>
            <a:r>
              <a:rPr lang="fr-FR"/>
              <a:t>Simulation </a:t>
            </a:r>
            <a:r>
              <a:rPr lang="fr-FR" err="1"/>
              <a:t>Xyce</a:t>
            </a:r>
            <a:endParaRPr lang="fr-FR"/>
          </a:p>
        </p:txBody>
      </p:sp>
      <p:sp>
        <p:nvSpPr>
          <p:cNvPr id="3" name="Espace réservé du contenu 2">
            <a:extLst>
              <a:ext uri="{FF2B5EF4-FFF2-40B4-BE49-F238E27FC236}">
                <a16:creationId xmlns:a16="http://schemas.microsoft.com/office/drawing/2014/main" id="{E6267C71-119A-1680-705B-B23A0DF3248B}"/>
              </a:ext>
            </a:extLst>
          </p:cNvPr>
          <p:cNvSpPr>
            <a:spLocks noGrp="1"/>
          </p:cNvSpPr>
          <p:nvPr>
            <p:ph idx="1"/>
          </p:nvPr>
        </p:nvSpPr>
        <p:spPr/>
        <p:txBody>
          <a:bodyPr/>
          <a:lstStyle/>
          <a:p>
            <a:r>
              <a:rPr lang="fr-FR"/>
              <a:t>Se connecter à la session d’Adrien </a:t>
            </a:r>
            <a:r>
              <a:rPr lang="fr-FR" err="1"/>
              <a:t>Luitot</a:t>
            </a:r>
            <a:endParaRPr lang="fr-FR"/>
          </a:p>
          <a:p>
            <a:pPr lvl="1"/>
            <a:r>
              <a:rPr lang="fr-FR" err="1"/>
              <a:t>ssh</a:t>
            </a:r>
            <a:r>
              <a:rPr lang="fr-FR"/>
              <a:t> -YC xph3app602@cimepx07</a:t>
            </a:r>
          </a:p>
          <a:p>
            <a:pPr lvl="1"/>
            <a:r>
              <a:rPr lang="fr-FR"/>
              <a:t>Mot de passe : 25AmSw5</a:t>
            </a:r>
          </a:p>
        </p:txBody>
      </p:sp>
      <p:sp>
        <p:nvSpPr>
          <p:cNvPr id="4" name="Espace réservé de la date 3">
            <a:extLst>
              <a:ext uri="{FF2B5EF4-FFF2-40B4-BE49-F238E27FC236}">
                <a16:creationId xmlns:a16="http://schemas.microsoft.com/office/drawing/2014/main" id="{9235DADE-0760-EAFB-EB5D-CA9D4550B21A}"/>
              </a:ext>
            </a:extLst>
          </p:cNvPr>
          <p:cNvSpPr>
            <a:spLocks noGrp="1"/>
          </p:cNvSpPr>
          <p:nvPr>
            <p:ph type="dt" sz="half" idx="10"/>
          </p:nvPr>
        </p:nvSpPr>
        <p:spPr/>
        <p:txBody>
          <a:bodyPr/>
          <a:lstStyle/>
          <a:p>
            <a:fld id="{996C6FDE-6DF4-4CF5-92C5-71E8EF403DDE}" type="datetime1">
              <a:rPr lang="fr-FR" smtClean="0"/>
              <a:t>11/06/2025</a:t>
            </a:fld>
            <a:endParaRPr lang="fr-FR"/>
          </a:p>
        </p:txBody>
      </p:sp>
      <p:sp>
        <p:nvSpPr>
          <p:cNvPr id="5" name="Espace réservé du numéro de diapositive 4">
            <a:extLst>
              <a:ext uri="{FF2B5EF4-FFF2-40B4-BE49-F238E27FC236}">
                <a16:creationId xmlns:a16="http://schemas.microsoft.com/office/drawing/2014/main" id="{42A6E6C5-AAB6-A06E-84DC-BCF63BBE02BD}"/>
              </a:ext>
            </a:extLst>
          </p:cNvPr>
          <p:cNvSpPr>
            <a:spLocks noGrp="1"/>
          </p:cNvSpPr>
          <p:nvPr>
            <p:ph type="sldNum" sz="quarter" idx="12"/>
          </p:nvPr>
        </p:nvSpPr>
        <p:spPr/>
        <p:txBody>
          <a:bodyPr/>
          <a:lstStyle/>
          <a:p>
            <a:fld id="{480A54FD-F1EB-45FD-9AD4-9905D7B21312}" type="slidenum">
              <a:rPr lang="fr-FR" smtClean="0"/>
              <a:t>20</a:t>
            </a:fld>
            <a:endParaRPr lang="fr-FR"/>
          </a:p>
        </p:txBody>
      </p:sp>
    </p:spTree>
    <p:extLst>
      <p:ext uri="{BB962C8B-B14F-4D97-AF65-F5344CB8AC3E}">
        <p14:creationId xmlns:p14="http://schemas.microsoft.com/office/powerpoint/2010/main" val="9983426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25A575-6D92-EDCC-C94D-F471B60A8604}"/>
            </a:ext>
          </a:extLst>
        </p:cNvPr>
        <p:cNvGrpSpPr/>
        <p:nvPr/>
      </p:nvGrpSpPr>
      <p:grpSpPr>
        <a:xfrm>
          <a:off x="0" y="0"/>
          <a:ext cx="0" cy="0"/>
          <a:chOff x="0" y="0"/>
          <a:chExt cx="0" cy="0"/>
        </a:xfrm>
      </p:grpSpPr>
      <p:sp>
        <p:nvSpPr>
          <p:cNvPr id="10" name="Titre 9">
            <a:extLst>
              <a:ext uri="{FF2B5EF4-FFF2-40B4-BE49-F238E27FC236}">
                <a16:creationId xmlns:a16="http://schemas.microsoft.com/office/drawing/2014/main" id="{744ECAB8-EED3-7570-9B15-E1884D63C7EF}"/>
              </a:ext>
            </a:extLst>
          </p:cNvPr>
          <p:cNvSpPr>
            <a:spLocks noGrp="1"/>
          </p:cNvSpPr>
          <p:nvPr>
            <p:ph type="title"/>
          </p:nvPr>
        </p:nvSpPr>
        <p:spPr/>
        <p:txBody>
          <a:bodyPr/>
          <a:lstStyle/>
          <a:p>
            <a:r>
              <a:rPr lang="fr-FR"/>
              <a:t>		</a:t>
            </a:r>
            <a:r>
              <a:rPr lang="fr-FR" sz="6000" err="1"/>
              <a:t>Klayout</a:t>
            </a:r>
            <a:endParaRPr lang="fr-FR"/>
          </a:p>
        </p:txBody>
      </p:sp>
      <p:sp>
        <p:nvSpPr>
          <p:cNvPr id="4" name="Espace réservé de la date 3">
            <a:extLst>
              <a:ext uri="{FF2B5EF4-FFF2-40B4-BE49-F238E27FC236}">
                <a16:creationId xmlns:a16="http://schemas.microsoft.com/office/drawing/2014/main" id="{4E7CE135-1342-11A8-670D-797D5EE07B88}"/>
              </a:ext>
            </a:extLst>
          </p:cNvPr>
          <p:cNvSpPr>
            <a:spLocks noGrp="1"/>
          </p:cNvSpPr>
          <p:nvPr>
            <p:ph type="dt" sz="half" idx="10"/>
          </p:nvPr>
        </p:nvSpPr>
        <p:spPr/>
        <p:txBody>
          <a:bodyPr/>
          <a:lstStyle/>
          <a:p>
            <a:fld id="{996C6FDE-6DF4-4CF5-92C5-71E8EF403DDE}" type="datetime1">
              <a:rPr lang="fr-FR" smtClean="0"/>
              <a:t>11/06/2025</a:t>
            </a:fld>
            <a:endParaRPr lang="fr-FR"/>
          </a:p>
        </p:txBody>
      </p:sp>
      <p:sp>
        <p:nvSpPr>
          <p:cNvPr id="5" name="Espace réservé du numéro de diapositive 4">
            <a:extLst>
              <a:ext uri="{FF2B5EF4-FFF2-40B4-BE49-F238E27FC236}">
                <a16:creationId xmlns:a16="http://schemas.microsoft.com/office/drawing/2014/main" id="{EA450DFF-F280-F9DA-002D-422AAB0DE5CD}"/>
              </a:ext>
            </a:extLst>
          </p:cNvPr>
          <p:cNvSpPr>
            <a:spLocks noGrp="1"/>
          </p:cNvSpPr>
          <p:nvPr>
            <p:ph type="sldNum" sz="quarter" idx="12"/>
          </p:nvPr>
        </p:nvSpPr>
        <p:spPr/>
        <p:txBody>
          <a:bodyPr/>
          <a:lstStyle/>
          <a:p>
            <a:fld id="{480A54FD-F1EB-45FD-9AD4-9905D7B21312}" type="slidenum">
              <a:rPr lang="fr-FR" smtClean="0"/>
              <a:t>21</a:t>
            </a:fld>
            <a:endParaRPr lang="fr-FR"/>
          </a:p>
        </p:txBody>
      </p:sp>
      <p:sp>
        <p:nvSpPr>
          <p:cNvPr id="6" name="Rectangle 5">
            <a:extLst>
              <a:ext uri="{FF2B5EF4-FFF2-40B4-BE49-F238E27FC236}">
                <a16:creationId xmlns:a16="http://schemas.microsoft.com/office/drawing/2014/main" id="{2452026B-53E5-2280-35A4-581AED415314}"/>
              </a:ext>
            </a:extLst>
          </p:cNvPr>
          <p:cNvSpPr/>
          <p:nvPr/>
        </p:nvSpPr>
        <p:spPr>
          <a:xfrm>
            <a:off x="1278390" y="3482477"/>
            <a:ext cx="1080000" cy="1080000"/>
          </a:xfrm>
          <a:prstGeom prst="rect">
            <a:avLst/>
          </a:prstGeom>
          <a:solidFill>
            <a:srgbClr val="BE171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6000" b="1"/>
              <a:t>2</a:t>
            </a:r>
            <a:endParaRPr lang="fr-FR" sz="4400" b="1"/>
          </a:p>
        </p:txBody>
      </p:sp>
    </p:spTree>
    <p:extLst>
      <p:ext uri="{BB962C8B-B14F-4D97-AF65-F5344CB8AC3E}">
        <p14:creationId xmlns:p14="http://schemas.microsoft.com/office/powerpoint/2010/main" val="5832721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137FAAF-27B5-B9C4-9516-9C77AE724768}"/>
              </a:ext>
            </a:extLst>
          </p:cNvPr>
          <p:cNvSpPr>
            <a:spLocks noGrp="1"/>
          </p:cNvSpPr>
          <p:nvPr>
            <p:ph type="title"/>
          </p:nvPr>
        </p:nvSpPr>
        <p:spPr/>
        <p:txBody>
          <a:bodyPr/>
          <a:lstStyle/>
          <a:p>
            <a:r>
              <a:rPr lang="fr-FR"/>
              <a:t>KLAYOUT – réparer l’installation	</a:t>
            </a:r>
          </a:p>
        </p:txBody>
      </p:sp>
      <p:sp>
        <p:nvSpPr>
          <p:cNvPr id="4" name="Espace réservé de la date 3">
            <a:extLst>
              <a:ext uri="{FF2B5EF4-FFF2-40B4-BE49-F238E27FC236}">
                <a16:creationId xmlns:a16="http://schemas.microsoft.com/office/drawing/2014/main" id="{172CA5A0-F998-429D-788A-A2DBE65D9DB5}"/>
              </a:ext>
            </a:extLst>
          </p:cNvPr>
          <p:cNvSpPr>
            <a:spLocks noGrp="1"/>
          </p:cNvSpPr>
          <p:nvPr>
            <p:ph type="dt" sz="half" idx="10"/>
          </p:nvPr>
        </p:nvSpPr>
        <p:spPr/>
        <p:txBody>
          <a:bodyPr/>
          <a:lstStyle/>
          <a:p>
            <a:fld id="{996C6FDE-6DF4-4CF5-92C5-71E8EF403DDE}" type="datetime1">
              <a:rPr lang="fr-FR" smtClean="0"/>
              <a:t>11/06/2025</a:t>
            </a:fld>
            <a:endParaRPr lang="fr-FR"/>
          </a:p>
        </p:txBody>
      </p:sp>
      <p:sp>
        <p:nvSpPr>
          <p:cNvPr id="5" name="Espace réservé du numéro de diapositive 4">
            <a:extLst>
              <a:ext uri="{FF2B5EF4-FFF2-40B4-BE49-F238E27FC236}">
                <a16:creationId xmlns:a16="http://schemas.microsoft.com/office/drawing/2014/main" id="{C8A1463F-EB72-41D0-697C-0FD107E9EFA6}"/>
              </a:ext>
            </a:extLst>
          </p:cNvPr>
          <p:cNvSpPr>
            <a:spLocks noGrp="1"/>
          </p:cNvSpPr>
          <p:nvPr>
            <p:ph type="sldNum" sz="quarter" idx="12"/>
          </p:nvPr>
        </p:nvSpPr>
        <p:spPr/>
        <p:txBody>
          <a:bodyPr/>
          <a:lstStyle/>
          <a:p>
            <a:fld id="{480A54FD-F1EB-45FD-9AD4-9905D7B21312}" type="slidenum">
              <a:rPr lang="fr-FR" smtClean="0"/>
              <a:t>22</a:t>
            </a:fld>
            <a:endParaRPr lang="fr-FR"/>
          </a:p>
        </p:txBody>
      </p:sp>
      <p:sp>
        <p:nvSpPr>
          <p:cNvPr id="8" name="Espace réservé du contenu 7">
            <a:extLst>
              <a:ext uri="{FF2B5EF4-FFF2-40B4-BE49-F238E27FC236}">
                <a16:creationId xmlns:a16="http://schemas.microsoft.com/office/drawing/2014/main" id="{BFED3FA5-CC96-6F0B-8D40-AF6587AE3286}"/>
              </a:ext>
            </a:extLst>
          </p:cNvPr>
          <p:cNvSpPr>
            <a:spLocks noGrp="1"/>
          </p:cNvSpPr>
          <p:nvPr>
            <p:ph idx="1"/>
          </p:nvPr>
        </p:nvSpPr>
        <p:spPr/>
        <p:txBody>
          <a:bodyPr>
            <a:normAutofit/>
          </a:bodyPr>
          <a:lstStyle/>
          <a:p>
            <a:r>
              <a:rPr lang="fr-FR"/>
              <a:t>Faire </a:t>
            </a:r>
            <a:r>
              <a:rPr lang="fr-FR" err="1"/>
              <a:t>klayout</a:t>
            </a:r>
            <a:r>
              <a:rPr lang="fr-FR"/>
              <a:t> –v</a:t>
            </a:r>
          </a:p>
          <a:p>
            <a:pPr lvl="1"/>
            <a:r>
              <a:rPr lang="fr-FR"/>
              <a:t>Si vous n’êtes pas en version 0.29.12 exécuter les lignes de codes suivantes</a:t>
            </a:r>
          </a:p>
          <a:p>
            <a:pPr lvl="1"/>
            <a:endParaRPr lang="fr-FR"/>
          </a:p>
          <a:p>
            <a:pPr marL="457200" lvl="1" indent="0">
              <a:buNone/>
            </a:pPr>
            <a:r>
              <a:rPr lang="fr-FR" err="1"/>
              <a:t>sudo</a:t>
            </a:r>
            <a:r>
              <a:rPr lang="fr-FR"/>
              <a:t> </a:t>
            </a:r>
            <a:r>
              <a:rPr lang="fr-FR" err="1"/>
              <a:t>apt</a:t>
            </a:r>
            <a:r>
              <a:rPr lang="fr-FR"/>
              <a:t> </a:t>
            </a:r>
            <a:r>
              <a:rPr lang="fr-FR" err="1"/>
              <a:t>remove</a:t>
            </a:r>
            <a:r>
              <a:rPr lang="fr-FR"/>
              <a:t> </a:t>
            </a:r>
            <a:r>
              <a:rPr lang="fr-FR" err="1"/>
              <a:t>klayout</a:t>
            </a:r>
            <a:endParaRPr lang="fr-FR"/>
          </a:p>
          <a:p>
            <a:pPr marL="457200" lvl="1" indent="0">
              <a:buNone/>
            </a:pPr>
            <a:r>
              <a:rPr lang="fr-FR" err="1"/>
              <a:t>sudo</a:t>
            </a:r>
            <a:r>
              <a:rPr lang="fr-FR"/>
              <a:t> </a:t>
            </a:r>
            <a:r>
              <a:rPr lang="fr-FR" err="1"/>
              <a:t>apt</a:t>
            </a:r>
            <a:r>
              <a:rPr lang="fr-FR"/>
              <a:t> purge </a:t>
            </a:r>
            <a:r>
              <a:rPr lang="fr-FR" err="1"/>
              <a:t>klayout</a:t>
            </a:r>
            <a:endParaRPr lang="fr-FR"/>
          </a:p>
          <a:p>
            <a:pPr marL="457200" lvl="1" indent="0">
              <a:buNone/>
            </a:pPr>
            <a:r>
              <a:rPr lang="fr-FR"/>
              <a:t>cd ~/microelectronics/Tools</a:t>
            </a:r>
          </a:p>
          <a:p>
            <a:pPr marL="457200" lvl="1" indent="0">
              <a:buNone/>
            </a:pPr>
            <a:r>
              <a:rPr lang="fr-FR" err="1"/>
              <a:t>wget</a:t>
            </a:r>
            <a:r>
              <a:rPr lang="fr-FR"/>
              <a:t> https://www.klayout.org/downloads/gpg-public-expires-2028-03-03.key</a:t>
            </a:r>
          </a:p>
          <a:p>
            <a:pPr marL="457200" lvl="1" indent="0">
              <a:buNone/>
            </a:pPr>
            <a:r>
              <a:rPr lang="fr-FR" err="1"/>
              <a:t>wget</a:t>
            </a:r>
            <a:r>
              <a:rPr lang="fr-FR"/>
              <a:t> https://www.klayout.org/downloads/Ubuntu-24/klayout_0.29.12-1_amd64.deb</a:t>
            </a:r>
          </a:p>
          <a:p>
            <a:pPr marL="457200" lvl="1" indent="0">
              <a:buNone/>
            </a:pPr>
            <a:r>
              <a:rPr lang="fr-FR" err="1"/>
              <a:t>sudo</a:t>
            </a:r>
            <a:r>
              <a:rPr lang="fr-FR"/>
              <a:t> </a:t>
            </a:r>
            <a:r>
              <a:rPr lang="fr-FR" err="1"/>
              <a:t>apt</a:t>
            </a:r>
            <a:r>
              <a:rPr lang="fr-FR"/>
              <a:t>-key </a:t>
            </a:r>
            <a:r>
              <a:rPr lang="fr-FR" err="1"/>
              <a:t>add</a:t>
            </a:r>
            <a:r>
              <a:rPr lang="fr-FR"/>
              <a:t> gpg-public-expires-2028-03-03.key</a:t>
            </a:r>
          </a:p>
          <a:p>
            <a:pPr marL="457200" lvl="1" indent="0">
              <a:buNone/>
            </a:pPr>
            <a:r>
              <a:rPr lang="fr-FR" err="1"/>
              <a:t>sudo</a:t>
            </a:r>
            <a:r>
              <a:rPr lang="fr-FR"/>
              <a:t> </a:t>
            </a:r>
            <a:r>
              <a:rPr lang="fr-FR" err="1"/>
              <a:t>dpkg</a:t>
            </a:r>
            <a:r>
              <a:rPr lang="fr-FR"/>
              <a:t> -i klayout_0.29.12-1_amd64.deb</a:t>
            </a:r>
          </a:p>
        </p:txBody>
      </p:sp>
    </p:spTree>
    <p:extLst>
      <p:ext uri="{BB962C8B-B14F-4D97-AF65-F5344CB8AC3E}">
        <p14:creationId xmlns:p14="http://schemas.microsoft.com/office/powerpoint/2010/main" val="24311513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D151D1-4A13-C83E-43DF-85E62EB02C83}"/>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01A5EAA2-4075-7EC4-4A83-874737898D11}"/>
              </a:ext>
            </a:extLst>
          </p:cNvPr>
          <p:cNvSpPr>
            <a:spLocks noGrp="1"/>
          </p:cNvSpPr>
          <p:nvPr>
            <p:ph type="title"/>
          </p:nvPr>
        </p:nvSpPr>
        <p:spPr/>
        <p:txBody>
          <a:bodyPr/>
          <a:lstStyle/>
          <a:p>
            <a:r>
              <a:rPr lang="fr-FR"/>
              <a:t>KLAYOUT – réparer l’installation	</a:t>
            </a:r>
          </a:p>
        </p:txBody>
      </p:sp>
      <p:sp>
        <p:nvSpPr>
          <p:cNvPr id="3" name="Espace réservé du contenu 2">
            <a:extLst>
              <a:ext uri="{FF2B5EF4-FFF2-40B4-BE49-F238E27FC236}">
                <a16:creationId xmlns:a16="http://schemas.microsoft.com/office/drawing/2014/main" id="{02F3A953-2A19-0808-99DC-55A57358A290}"/>
              </a:ext>
            </a:extLst>
          </p:cNvPr>
          <p:cNvSpPr>
            <a:spLocks noGrp="1"/>
          </p:cNvSpPr>
          <p:nvPr>
            <p:ph idx="1"/>
          </p:nvPr>
        </p:nvSpPr>
        <p:spPr/>
        <p:txBody>
          <a:bodyPr vert="horz" lIns="91440" tIns="45720" rIns="91440" bIns="45720" rtlCol="0" anchor="t">
            <a:normAutofit/>
          </a:bodyPr>
          <a:lstStyle/>
          <a:p>
            <a:r>
              <a:rPr lang="fr-FR"/>
              <a:t>Fichier .</a:t>
            </a:r>
            <a:r>
              <a:rPr lang="fr-FR" err="1"/>
              <a:t>klayout</a:t>
            </a:r>
            <a:r>
              <a:rPr lang="fr-FR"/>
              <a:t>/python/pypreprocessor/pypreprocessor/__init__.py</a:t>
            </a:r>
          </a:p>
          <a:p>
            <a:pPr lvl="1"/>
            <a:r>
              <a:rPr lang="fr-FR"/>
              <a:t>commenter ligne 11 : #import </a:t>
            </a:r>
            <a:r>
              <a:rPr lang="fr-FR" err="1"/>
              <a:t>imp</a:t>
            </a:r>
            <a:endParaRPr lang="fr-FR"/>
          </a:p>
          <a:p>
            <a:r>
              <a:rPr lang="fr-FR"/>
              <a:t>Installer </a:t>
            </a:r>
            <a:r>
              <a:rPr lang="fr-FR" err="1"/>
              <a:t>psutil</a:t>
            </a:r>
            <a:endParaRPr lang="fr-FR"/>
          </a:p>
          <a:p>
            <a:pPr lvl="1"/>
            <a:r>
              <a:rPr lang="fr-FR"/>
              <a:t>$</a:t>
            </a:r>
            <a:r>
              <a:rPr lang="fr-FR" err="1"/>
              <a:t>sudo</a:t>
            </a:r>
            <a:r>
              <a:rPr lang="fr-FR"/>
              <a:t> </a:t>
            </a:r>
            <a:r>
              <a:rPr lang="fr-FR" err="1"/>
              <a:t>apt</a:t>
            </a:r>
            <a:r>
              <a:rPr lang="fr-FR"/>
              <a:t> </a:t>
            </a:r>
            <a:r>
              <a:rPr lang="fr-FR" err="1"/>
              <a:t>install</a:t>
            </a:r>
            <a:r>
              <a:rPr lang="fr-FR"/>
              <a:t> python3-psutil</a:t>
            </a:r>
            <a:endParaRPr lang="fr-FR">
              <a:ea typeface="Calibri"/>
              <a:cs typeface="Calibri"/>
            </a:endParaRPr>
          </a:p>
          <a:p>
            <a:pPr marL="457200" lvl="1" indent="0">
              <a:buNone/>
            </a:pPr>
            <a:endParaRPr lang="fr-FR">
              <a:ea typeface="Calibri"/>
              <a:cs typeface="Calibri"/>
            </a:endParaRPr>
          </a:p>
          <a:p>
            <a:pPr marL="457200" lvl="1" indent="0">
              <a:buNone/>
            </a:pPr>
            <a:r>
              <a:rPr lang="fr-FR">
                <a:solidFill>
                  <a:srgbClr val="FF0000"/>
                </a:solidFill>
                <a:ea typeface="Calibri"/>
                <a:cs typeface="Calibri"/>
              </a:rPr>
              <a:t>SI PSUTIL EST INTROUVABLE :</a:t>
            </a:r>
          </a:p>
          <a:p>
            <a:pPr marL="457200" lvl="1" indent="0">
              <a:buNone/>
            </a:pPr>
            <a:endParaRPr lang="fr-FR">
              <a:solidFill>
                <a:srgbClr val="FF0000"/>
              </a:solidFill>
              <a:ea typeface="Calibri"/>
              <a:cs typeface="Calibri"/>
            </a:endParaRPr>
          </a:p>
          <a:p>
            <a:pPr lvl="1">
              <a:buNone/>
            </a:pPr>
            <a:r>
              <a:rPr lang="fr-FR">
                <a:ea typeface="+mn-lt"/>
                <a:cs typeface="+mn-lt"/>
              </a:rPr>
              <a:t>"</a:t>
            </a:r>
            <a:r>
              <a:rPr lang="fr-FR" err="1">
                <a:ea typeface="+mn-lt"/>
                <a:cs typeface="+mn-lt"/>
              </a:rPr>
              <a:t>sudo</a:t>
            </a:r>
            <a:r>
              <a:rPr lang="fr-FR">
                <a:ea typeface="+mn-lt"/>
                <a:cs typeface="+mn-lt"/>
              </a:rPr>
              <a:t> </a:t>
            </a:r>
            <a:r>
              <a:rPr lang="fr-FR" err="1">
                <a:ea typeface="+mn-lt"/>
                <a:cs typeface="+mn-lt"/>
              </a:rPr>
              <a:t>apt</a:t>
            </a:r>
            <a:r>
              <a:rPr lang="fr-FR">
                <a:ea typeface="+mn-lt"/>
                <a:cs typeface="+mn-lt"/>
              </a:rPr>
              <a:t> update"</a:t>
            </a:r>
            <a:endParaRPr lang="fr-FR"/>
          </a:p>
          <a:p>
            <a:pPr lvl="1">
              <a:buNone/>
            </a:pPr>
            <a:r>
              <a:rPr lang="fr-FR">
                <a:ea typeface="+mn-lt"/>
                <a:cs typeface="+mn-lt"/>
              </a:rPr>
              <a:t>"</a:t>
            </a:r>
            <a:r>
              <a:rPr lang="fr-FR" err="1">
                <a:ea typeface="+mn-lt"/>
                <a:cs typeface="+mn-lt"/>
              </a:rPr>
              <a:t>sudo</a:t>
            </a:r>
            <a:r>
              <a:rPr lang="fr-FR">
                <a:ea typeface="+mn-lt"/>
                <a:cs typeface="+mn-lt"/>
              </a:rPr>
              <a:t> </a:t>
            </a:r>
            <a:r>
              <a:rPr lang="fr-FR" err="1">
                <a:ea typeface="+mn-lt"/>
                <a:cs typeface="+mn-lt"/>
              </a:rPr>
              <a:t>apt</a:t>
            </a:r>
            <a:r>
              <a:rPr lang="fr-FR">
                <a:ea typeface="+mn-lt"/>
                <a:cs typeface="+mn-lt"/>
              </a:rPr>
              <a:t> </a:t>
            </a:r>
            <a:r>
              <a:rPr lang="fr-FR" err="1">
                <a:ea typeface="+mn-lt"/>
                <a:cs typeface="+mn-lt"/>
              </a:rPr>
              <a:t>search</a:t>
            </a:r>
            <a:r>
              <a:rPr lang="fr-FR">
                <a:ea typeface="+mn-lt"/>
                <a:cs typeface="+mn-lt"/>
              </a:rPr>
              <a:t> python3-psutil"</a:t>
            </a:r>
            <a:endParaRPr lang="fr-FR"/>
          </a:p>
          <a:p>
            <a:pPr marL="457200" lvl="1" indent="0">
              <a:buNone/>
            </a:pPr>
            <a:r>
              <a:rPr lang="fr-FR">
                <a:ea typeface="Calibri"/>
                <a:cs typeface="Calibri"/>
              </a:rPr>
              <a:t>Si le paquet est disponible, refaire </a:t>
            </a:r>
            <a:r>
              <a:rPr lang="fr-FR">
                <a:ea typeface="+mn-lt"/>
                <a:cs typeface="+mn-lt"/>
              </a:rPr>
              <a:t>"</a:t>
            </a:r>
            <a:r>
              <a:rPr lang="fr-FR" err="1">
                <a:ea typeface="+mn-lt"/>
                <a:cs typeface="+mn-lt"/>
              </a:rPr>
              <a:t>sudo</a:t>
            </a:r>
            <a:r>
              <a:rPr lang="fr-FR">
                <a:ea typeface="+mn-lt"/>
                <a:cs typeface="+mn-lt"/>
              </a:rPr>
              <a:t> </a:t>
            </a:r>
            <a:r>
              <a:rPr lang="fr-FR" err="1">
                <a:ea typeface="+mn-lt"/>
                <a:cs typeface="+mn-lt"/>
              </a:rPr>
              <a:t>apt</a:t>
            </a:r>
            <a:r>
              <a:rPr lang="fr-FR">
                <a:ea typeface="+mn-lt"/>
                <a:cs typeface="+mn-lt"/>
              </a:rPr>
              <a:t> </a:t>
            </a:r>
            <a:r>
              <a:rPr lang="fr-FR" err="1">
                <a:ea typeface="+mn-lt"/>
                <a:cs typeface="+mn-lt"/>
              </a:rPr>
              <a:t>install</a:t>
            </a:r>
            <a:r>
              <a:rPr lang="fr-FR">
                <a:ea typeface="+mn-lt"/>
                <a:cs typeface="+mn-lt"/>
              </a:rPr>
              <a:t> python3-psutil"</a:t>
            </a:r>
            <a:endParaRPr lang="fr-FR">
              <a:ea typeface="Calibri"/>
              <a:cs typeface="Calibri"/>
            </a:endParaRPr>
          </a:p>
          <a:p>
            <a:pPr marL="457200" lvl="1" indent="0">
              <a:buNone/>
            </a:pPr>
            <a:endParaRPr lang="fr-FR">
              <a:ea typeface="Calibri"/>
              <a:cs typeface="Calibri"/>
            </a:endParaRPr>
          </a:p>
        </p:txBody>
      </p:sp>
      <p:sp>
        <p:nvSpPr>
          <p:cNvPr id="4" name="Espace réservé de la date 3">
            <a:extLst>
              <a:ext uri="{FF2B5EF4-FFF2-40B4-BE49-F238E27FC236}">
                <a16:creationId xmlns:a16="http://schemas.microsoft.com/office/drawing/2014/main" id="{73FEAA8C-5967-965B-DECB-B567DBA29497}"/>
              </a:ext>
            </a:extLst>
          </p:cNvPr>
          <p:cNvSpPr>
            <a:spLocks noGrp="1"/>
          </p:cNvSpPr>
          <p:nvPr>
            <p:ph type="dt" sz="half" idx="10"/>
          </p:nvPr>
        </p:nvSpPr>
        <p:spPr/>
        <p:txBody>
          <a:bodyPr/>
          <a:lstStyle/>
          <a:p>
            <a:fld id="{996C6FDE-6DF4-4CF5-92C5-71E8EF403DDE}" type="datetime1">
              <a:rPr lang="fr-FR" smtClean="0"/>
              <a:t>11/06/2025</a:t>
            </a:fld>
            <a:endParaRPr lang="fr-FR"/>
          </a:p>
        </p:txBody>
      </p:sp>
      <p:sp>
        <p:nvSpPr>
          <p:cNvPr id="5" name="Espace réservé du numéro de diapositive 4">
            <a:extLst>
              <a:ext uri="{FF2B5EF4-FFF2-40B4-BE49-F238E27FC236}">
                <a16:creationId xmlns:a16="http://schemas.microsoft.com/office/drawing/2014/main" id="{CD2A994A-8388-3FA2-221F-23F0C2EF7CBF}"/>
              </a:ext>
            </a:extLst>
          </p:cNvPr>
          <p:cNvSpPr>
            <a:spLocks noGrp="1"/>
          </p:cNvSpPr>
          <p:nvPr>
            <p:ph type="sldNum" sz="quarter" idx="12"/>
          </p:nvPr>
        </p:nvSpPr>
        <p:spPr/>
        <p:txBody>
          <a:bodyPr/>
          <a:lstStyle/>
          <a:p>
            <a:fld id="{480A54FD-F1EB-45FD-9AD4-9905D7B21312}" type="slidenum">
              <a:rPr lang="fr-FR" smtClean="0"/>
              <a:t>23</a:t>
            </a:fld>
            <a:endParaRPr lang="fr-FR"/>
          </a:p>
        </p:txBody>
      </p:sp>
      <p:pic>
        <p:nvPicPr>
          <p:cNvPr id="6" name="Image 5" descr="Image chargée">
            <a:extLst>
              <a:ext uri="{FF2B5EF4-FFF2-40B4-BE49-F238E27FC236}">
                <a16:creationId xmlns:a16="http://schemas.microsoft.com/office/drawing/2014/main" id="{F3C573B4-51F4-2E5C-4BAB-1F120BDA6221}"/>
              </a:ext>
            </a:extLst>
          </p:cNvPr>
          <p:cNvPicPr>
            <a:picLocks noChangeAspect="1"/>
          </p:cNvPicPr>
          <p:nvPr/>
        </p:nvPicPr>
        <p:blipFill>
          <a:blip r:embed="rId2"/>
          <a:stretch>
            <a:fillRect/>
          </a:stretch>
        </p:blipFill>
        <p:spPr>
          <a:xfrm>
            <a:off x="5116946" y="3611708"/>
            <a:ext cx="6761015" cy="1181676"/>
          </a:xfrm>
          <a:prstGeom prst="rect">
            <a:avLst/>
          </a:prstGeom>
        </p:spPr>
      </p:pic>
    </p:spTree>
    <p:extLst>
      <p:ext uri="{BB962C8B-B14F-4D97-AF65-F5344CB8AC3E}">
        <p14:creationId xmlns:p14="http://schemas.microsoft.com/office/powerpoint/2010/main" val="42753807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1859090-6696-072D-7B18-2BFAE68237C0}"/>
              </a:ext>
            </a:extLst>
          </p:cNvPr>
          <p:cNvSpPr>
            <a:spLocks noGrp="1"/>
          </p:cNvSpPr>
          <p:nvPr>
            <p:ph type="title"/>
          </p:nvPr>
        </p:nvSpPr>
        <p:spPr/>
        <p:txBody>
          <a:bodyPr/>
          <a:lstStyle/>
          <a:p>
            <a:r>
              <a:rPr lang="fr-FR"/>
              <a:t>Importer GDS existant </a:t>
            </a:r>
            <a:r>
              <a:rPr lang="fr-FR" err="1"/>
              <a:t>Klayout</a:t>
            </a:r>
            <a:endParaRPr lang="fr-FR"/>
          </a:p>
        </p:txBody>
      </p:sp>
      <p:sp>
        <p:nvSpPr>
          <p:cNvPr id="4" name="Espace réservé de la date 3">
            <a:extLst>
              <a:ext uri="{FF2B5EF4-FFF2-40B4-BE49-F238E27FC236}">
                <a16:creationId xmlns:a16="http://schemas.microsoft.com/office/drawing/2014/main" id="{BC21B5C6-39AA-8802-7122-9E242258C1D7}"/>
              </a:ext>
            </a:extLst>
          </p:cNvPr>
          <p:cNvSpPr>
            <a:spLocks noGrp="1"/>
          </p:cNvSpPr>
          <p:nvPr>
            <p:ph type="dt" sz="half" idx="10"/>
          </p:nvPr>
        </p:nvSpPr>
        <p:spPr/>
        <p:txBody>
          <a:bodyPr/>
          <a:lstStyle/>
          <a:p>
            <a:fld id="{996C6FDE-6DF4-4CF5-92C5-71E8EF403DDE}" type="datetime1">
              <a:rPr lang="fr-FR" smtClean="0"/>
              <a:t>11/06/2025</a:t>
            </a:fld>
            <a:endParaRPr lang="fr-FR"/>
          </a:p>
        </p:txBody>
      </p:sp>
      <p:sp>
        <p:nvSpPr>
          <p:cNvPr id="5" name="Espace réservé du numéro de diapositive 4">
            <a:extLst>
              <a:ext uri="{FF2B5EF4-FFF2-40B4-BE49-F238E27FC236}">
                <a16:creationId xmlns:a16="http://schemas.microsoft.com/office/drawing/2014/main" id="{9E141455-024B-C8C0-B8EA-BF588B1E5292}"/>
              </a:ext>
            </a:extLst>
          </p:cNvPr>
          <p:cNvSpPr>
            <a:spLocks noGrp="1"/>
          </p:cNvSpPr>
          <p:nvPr>
            <p:ph type="sldNum" sz="quarter" idx="12"/>
          </p:nvPr>
        </p:nvSpPr>
        <p:spPr/>
        <p:txBody>
          <a:bodyPr/>
          <a:lstStyle/>
          <a:p>
            <a:fld id="{480A54FD-F1EB-45FD-9AD4-9905D7B21312}" type="slidenum">
              <a:rPr lang="fr-FR" smtClean="0"/>
              <a:t>24</a:t>
            </a:fld>
            <a:endParaRPr lang="fr-FR"/>
          </a:p>
        </p:txBody>
      </p:sp>
      <p:sp>
        <p:nvSpPr>
          <p:cNvPr id="6" name="ZoneTexte 5">
            <a:extLst>
              <a:ext uri="{FF2B5EF4-FFF2-40B4-BE49-F238E27FC236}">
                <a16:creationId xmlns:a16="http://schemas.microsoft.com/office/drawing/2014/main" id="{F2397775-6289-C871-F36D-739E9F132E58}"/>
              </a:ext>
            </a:extLst>
          </p:cNvPr>
          <p:cNvSpPr txBox="1"/>
          <p:nvPr/>
        </p:nvSpPr>
        <p:spPr>
          <a:xfrm>
            <a:off x="685800" y="1873570"/>
            <a:ext cx="7924800" cy="1015663"/>
          </a:xfrm>
          <a:prstGeom prst="rect">
            <a:avLst/>
          </a:prstGeom>
          <a:noFill/>
        </p:spPr>
        <p:txBody>
          <a:bodyPr wrap="square" rtlCol="0">
            <a:spAutoFit/>
          </a:bodyPr>
          <a:lstStyle/>
          <a:p>
            <a:r>
              <a:rPr lang="fr-FR" sz="2000" u="sng"/>
              <a:t>Exemple pour l’inductance 3nH :</a:t>
            </a:r>
            <a:r>
              <a:rPr lang="fr-FR" sz="2000"/>
              <a:t> </a:t>
            </a:r>
          </a:p>
          <a:p>
            <a:r>
              <a:rPr lang="fr-FR" sz="2000"/>
              <a:t>Disponible dans la branche dev à : </a:t>
            </a:r>
          </a:p>
          <a:p>
            <a:r>
              <a:rPr lang="fr-FR" sz="2000"/>
              <a:t>	Inductance/Layout_Inductance_3nH/IND_1P_3nH_High_Q.gds</a:t>
            </a:r>
            <a:endParaRPr lang="fr-FR" sz="2000" u="sng"/>
          </a:p>
        </p:txBody>
      </p:sp>
      <p:sp>
        <p:nvSpPr>
          <p:cNvPr id="7" name="ZoneTexte 6">
            <a:extLst>
              <a:ext uri="{FF2B5EF4-FFF2-40B4-BE49-F238E27FC236}">
                <a16:creationId xmlns:a16="http://schemas.microsoft.com/office/drawing/2014/main" id="{2C6BE553-D9CF-0626-A61A-A8FBFF736193}"/>
              </a:ext>
            </a:extLst>
          </p:cNvPr>
          <p:cNvSpPr txBox="1"/>
          <p:nvPr/>
        </p:nvSpPr>
        <p:spPr>
          <a:xfrm>
            <a:off x="1463040" y="3246120"/>
            <a:ext cx="5566410" cy="646331"/>
          </a:xfrm>
          <a:prstGeom prst="rect">
            <a:avLst/>
          </a:prstGeom>
          <a:noFill/>
        </p:spPr>
        <p:txBody>
          <a:bodyPr wrap="square" rtlCol="0">
            <a:spAutoFit/>
          </a:bodyPr>
          <a:lstStyle/>
          <a:p>
            <a:r>
              <a:rPr lang="fr-FR"/>
              <a:t>Pour ouvrir un GDS (fichier d’un layout) déjà existant :</a:t>
            </a:r>
          </a:p>
          <a:p>
            <a:r>
              <a:rPr lang="fr-FR"/>
              <a:t>File </a:t>
            </a:r>
            <a:r>
              <a:rPr lang="fr-FR">
                <a:sym typeface="Wingdings" panose="05000000000000000000" pitchFamily="2" charset="2"/>
              </a:rPr>
              <a:t> </a:t>
            </a:r>
            <a:endParaRPr lang="fr-FR"/>
          </a:p>
        </p:txBody>
      </p:sp>
    </p:spTree>
    <p:extLst>
      <p:ext uri="{BB962C8B-B14F-4D97-AF65-F5344CB8AC3E}">
        <p14:creationId xmlns:p14="http://schemas.microsoft.com/office/powerpoint/2010/main" val="32267921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91FA190-C51E-4861-993D-5E72113DBDD1}"/>
              </a:ext>
            </a:extLst>
          </p:cNvPr>
          <p:cNvSpPr>
            <a:spLocks noGrp="1"/>
          </p:cNvSpPr>
          <p:nvPr>
            <p:ph type="title"/>
          </p:nvPr>
        </p:nvSpPr>
        <p:spPr/>
        <p:txBody>
          <a:bodyPr/>
          <a:lstStyle/>
          <a:p>
            <a:r>
              <a:rPr lang="fr-FR"/>
              <a:t>Métallisation des plots</a:t>
            </a:r>
          </a:p>
        </p:txBody>
      </p:sp>
      <p:sp>
        <p:nvSpPr>
          <p:cNvPr id="3" name="Espace réservé du contenu 2">
            <a:extLst>
              <a:ext uri="{FF2B5EF4-FFF2-40B4-BE49-F238E27FC236}">
                <a16:creationId xmlns:a16="http://schemas.microsoft.com/office/drawing/2014/main" id="{6FA01900-43C3-F88C-14BA-0E9165FA1E8D}"/>
              </a:ext>
            </a:extLst>
          </p:cNvPr>
          <p:cNvSpPr>
            <a:spLocks noGrp="1"/>
          </p:cNvSpPr>
          <p:nvPr>
            <p:ph idx="1"/>
          </p:nvPr>
        </p:nvSpPr>
        <p:spPr/>
        <p:txBody>
          <a:bodyPr vert="horz" lIns="91440" tIns="45720" rIns="91440" bIns="45720" rtlCol="0" anchor="t">
            <a:normAutofit/>
          </a:bodyPr>
          <a:lstStyle/>
          <a:p>
            <a:r>
              <a:rPr lang="fr-FR"/>
              <a:t>5 Plots (si besoin) :</a:t>
            </a:r>
          </a:p>
          <a:p>
            <a:pPr lvl="1"/>
            <a:r>
              <a:rPr lang="fr-FR"/>
              <a:t>2 </a:t>
            </a:r>
            <a:r>
              <a:rPr lang="fr-FR" err="1"/>
              <a:t>PADs</a:t>
            </a:r>
            <a:r>
              <a:rPr lang="fr-FR"/>
              <a:t> RF </a:t>
            </a:r>
            <a:r>
              <a:rPr lang="fr-FR">
                <a:sym typeface="Wingdings" panose="05000000000000000000" pitchFamily="2" charset="2"/>
              </a:rPr>
              <a:t> GSG (pitch 150µm)</a:t>
            </a:r>
            <a:endParaRPr lang="fr-FR">
              <a:ea typeface="Calibri"/>
              <a:cs typeface="Calibri"/>
            </a:endParaRPr>
          </a:p>
          <a:p>
            <a:pPr lvl="2"/>
            <a:r>
              <a:rPr lang="fr-FR">
                <a:sym typeface="Wingdings" panose="05000000000000000000" pitchFamily="2" charset="2"/>
              </a:rPr>
              <a:t>Juste MTOP2 --&gt; MTOP1 pour les </a:t>
            </a:r>
            <a:r>
              <a:rPr lang="fr-FR" err="1">
                <a:sym typeface="Wingdings" panose="05000000000000000000" pitchFamily="2" charset="2"/>
              </a:rPr>
              <a:t>PADs</a:t>
            </a:r>
            <a:r>
              <a:rPr lang="fr-FR">
                <a:sym typeface="Wingdings" panose="05000000000000000000" pitchFamily="2" charset="2"/>
              </a:rPr>
              <a:t> de signal</a:t>
            </a:r>
            <a:endParaRPr lang="fr-FR">
              <a:ea typeface="Calibri"/>
              <a:cs typeface="Calibri"/>
            </a:endParaRPr>
          </a:p>
          <a:p>
            <a:pPr lvl="2"/>
            <a:r>
              <a:rPr lang="fr-FR">
                <a:ea typeface="Calibri"/>
                <a:cs typeface="Calibri"/>
              </a:rPr>
              <a:t>MTOP2 --&gt; Métal1 pour les GND</a:t>
            </a:r>
          </a:p>
          <a:p>
            <a:pPr lvl="1"/>
            <a:r>
              <a:rPr lang="fr-FR">
                <a:sym typeface="Wingdings" panose="05000000000000000000" pitchFamily="2" charset="2"/>
              </a:rPr>
              <a:t>3 Plots DC</a:t>
            </a:r>
            <a:endParaRPr lang="fr-FR">
              <a:ea typeface="Calibri"/>
              <a:cs typeface="Calibri"/>
            </a:endParaRPr>
          </a:p>
          <a:p>
            <a:pPr lvl="2"/>
            <a:r>
              <a:rPr lang="fr-FR">
                <a:sym typeface="Wingdings" panose="05000000000000000000" pitchFamily="2" charset="2"/>
              </a:rPr>
              <a:t>VDD (MTOP2 --&gt; Métal3)</a:t>
            </a:r>
            <a:endParaRPr lang="fr-FR">
              <a:ea typeface="Calibri"/>
              <a:cs typeface="Calibri"/>
            </a:endParaRPr>
          </a:p>
          <a:p>
            <a:pPr lvl="2"/>
            <a:r>
              <a:rPr lang="fr-FR" err="1">
                <a:sym typeface="Wingdings" panose="05000000000000000000" pitchFamily="2" charset="2"/>
              </a:rPr>
              <a:t>Vpol</a:t>
            </a:r>
            <a:r>
              <a:rPr lang="fr-FR">
                <a:sym typeface="Wingdings" panose="05000000000000000000" pitchFamily="2" charset="2"/>
              </a:rPr>
              <a:t> --&gt; sert à venir ajuster le I0 sur le transistor 1 (au niveau de l’inductance) en cas de variation process. Dans le cas parfait </a:t>
            </a:r>
            <a:r>
              <a:rPr lang="fr-FR" err="1">
                <a:sym typeface="Wingdings" panose="05000000000000000000" pitchFamily="2" charset="2"/>
              </a:rPr>
              <a:t>Vpol</a:t>
            </a:r>
            <a:r>
              <a:rPr lang="fr-FR">
                <a:sym typeface="Wingdings" panose="05000000000000000000" pitchFamily="2" charset="2"/>
              </a:rPr>
              <a:t> = VDD = 1.2V (MTOP2  Métal3)</a:t>
            </a:r>
            <a:endParaRPr lang="fr-FR">
              <a:ea typeface="Calibri"/>
              <a:cs typeface="Calibri"/>
            </a:endParaRPr>
          </a:p>
          <a:p>
            <a:pPr lvl="2"/>
            <a:r>
              <a:rPr lang="fr-FR">
                <a:sym typeface="Wingdings" panose="05000000000000000000" pitchFamily="2" charset="2"/>
              </a:rPr>
              <a:t>GND (MTOP2 </a:t>
            </a:r>
            <a:r>
              <a:rPr lang="fr-FR"/>
              <a:t>--&gt; </a:t>
            </a:r>
            <a:r>
              <a:rPr lang="fr-FR">
                <a:sym typeface="Wingdings" panose="05000000000000000000" pitchFamily="2" charset="2"/>
              </a:rPr>
              <a:t>Métal1)</a:t>
            </a:r>
            <a:endParaRPr lang="fr-FR">
              <a:ea typeface="Calibri"/>
              <a:cs typeface="Calibri"/>
            </a:endParaRPr>
          </a:p>
          <a:p>
            <a:r>
              <a:rPr lang="fr-FR">
                <a:ea typeface="Calibri"/>
                <a:cs typeface="Calibri"/>
              </a:rPr>
              <a:t>Un plan de masse va venir connecter toutes les masses entre-elles (</a:t>
            </a:r>
            <a:r>
              <a:rPr lang="fr-FR" err="1">
                <a:ea typeface="Calibri"/>
                <a:cs typeface="Calibri"/>
              </a:rPr>
              <a:t>cf</a:t>
            </a:r>
            <a:r>
              <a:rPr lang="fr-FR">
                <a:ea typeface="Calibri"/>
                <a:cs typeface="Calibri"/>
              </a:rPr>
              <a:t> slide suivante)</a:t>
            </a:r>
          </a:p>
        </p:txBody>
      </p:sp>
    </p:spTree>
    <p:extLst>
      <p:ext uri="{BB962C8B-B14F-4D97-AF65-F5344CB8AC3E}">
        <p14:creationId xmlns:p14="http://schemas.microsoft.com/office/powerpoint/2010/main" val="23799710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8444FE-D8AD-29D9-9F0B-B7AC44A62DD5}"/>
              </a:ext>
            </a:extLst>
          </p:cNvPr>
          <p:cNvSpPr>
            <a:spLocks noGrp="1"/>
          </p:cNvSpPr>
          <p:nvPr>
            <p:ph type="title"/>
          </p:nvPr>
        </p:nvSpPr>
        <p:spPr/>
        <p:txBody>
          <a:bodyPr/>
          <a:lstStyle/>
          <a:p>
            <a:r>
              <a:rPr lang="fr-FR">
                <a:ea typeface="Calibri Light"/>
                <a:cs typeface="Calibri Light"/>
              </a:rPr>
              <a:t>Plan de masse</a:t>
            </a:r>
            <a:endParaRPr lang="fr-FR"/>
          </a:p>
        </p:txBody>
      </p:sp>
      <p:sp>
        <p:nvSpPr>
          <p:cNvPr id="3" name="Content Placeholder 2">
            <a:extLst>
              <a:ext uri="{FF2B5EF4-FFF2-40B4-BE49-F238E27FC236}">
                <a16:creationId xmlns:a16="http://schemas.microsoft.com/office/drawing/2014/main" id="{B10E9279-D303-7946-324C-CA91077F4A47}"/>
              </a:ext>
            </a:extLst>
          </p:cNvPr>
          <p:cNvSpPr>
            <a:spLocks noGrp="1"/>
          </p:cNvSpPr>
          <p:nvPr>
            <p:ph idx="1"/>
          </p:nvPr>
        </p:nvSpPr>
        <p:spPr/>
        <p:txBody>
          <a:bodyPr/>
          <a:lstStyle/>
          <a:p>
            <a:endParaRPr lang="fr-FR"/>
          </a:p>
        </p:txBody>
      </p:sp>
      <p:sp>
        <p:nvSpPr>
          <p:cNvPr id="4" name="Date Placeholder 3">
            <a:extLst>
              <a:ext uri="{FF2B5EF4-FFF2-40B4-BE49-F238E27FC236}">
                <a16:creationId xmlns:a16="http://schemas.microsoft.com/office/drawing/2014/main" id="{371558E8-509E-F116-A5A7-C241AF466A91}"/>
              </a:ext>
            </a:extLst>
          </p:cNvPr>
          <p:cNvSpPr>
            <a:spLocks noGrp="1"/>
          </p:cNvSpPr>
          <p:nvPr>
            <p:ph type="dt" sz="half" idx="10"/>
          </p:nvPr>
        </p:nvSpPr>
        <p:spPr/>
        <p:txBody>
          <a:bodyPr/>
          <a:lstStyle/>
          <a:p>
            <a:fld id="{996C6FDE-6DF4-4CF5-92C5-71E8EF403DDE}" type="datetime1">
              <a:rPr lang="fr-FR" smtClean="0"/>
              <a:t>11/06/2025</a:t>
            </a:fld>
            <a:endParaRPr lang="fr-FR"/>
          </a:p>
        </p:txBody>
      </p:sp>
      <p:sp>
        <p:nvSpPr>
          <p:cNvPr id="5" name="Slide Number Placeholder 4">
            <a:extLst>
              <a:ext uri="{FF2B5EF4-FFF2-40B4-BE49-F238E27FC236}">
                <a16:creationId xmlns:a16="http://schemas.microsoft.com/office/drawing/2014/main" id="{E4F9529E-73B0-35F4-B599-63F4AA9B5B78}"/>
              </a:ext>
            </a:extLst>
          </p:cNvPr>
          <p:cNvSpPr>
            <a:spLocks noGrp="1"/>
          </p:cNvSpPr>
          <p:nvPr>
            <p:ph type="sldNum" sz="quarter" idx="12"/>
          </p:nvPr>
        </p:nvSpPr>
        <p:spPr/>
        <p:txBody>
          <a:bodyPr/>
          <a:lstStyle/>
          <a:p>
            <a:fld id="{480A54FD-F1EB-45FD-9AD4-9905D7B21312}" type="slidenum">
              <a:rPr lang="fr-FR" smtClean="0"/>
              <a:t>26</a:t>
            </a:fld>
            <a:endParaRPr lang="fr-FR"/>
          </a:p>
        </p:txBody>
      </p:sp>
    </p:spTree>
    <p:extLst>
      <p:ext uri="{BB962C8B-B14F-4D97-AF65-F5344CB8AC3E}">
        <p14:creationId xmlns:p14="http://schemas.microsoft.com/office/powerpoint/2010/main" val="23881329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94C8BB-A92E-1CF2-CA6E-F52369A809D7}"/>
            </a:ext>
          </a:extLst>
        </p:cNvPr>
        <p:cNvGrpSpPr/>
        <p:nvPr/>
      </p:nvGrpSpPr>
      <p:grpSpPr>
        <a:xfrm>
          <a:off x="0" y="0"/>
          <a:ext cx="0" cy="0"/>
          <a:chOff x="0" y="0"/>
          <a:chExt cx="0" cy="0"/>
        </a:xfrm>
      </p:grpSpPr>
      <p:sp>
        <p:nvSpPr>
          <p:cNvPr id="10" name="Titre 9">
            <a:extLst>
              <a:ext uri="{FF2B5EF4-FFF2-40B4-BE49-F238E27FC236}">
                <a16:creationId xmlns:a16="http://schemas.microsoft.com/office/drawing/2014/main" id="{F2E72496-A226-A7A5-A1C9-55DBFD2FF542}"/>
              </a:ext>
            </a:extLst>
          </p:cNvPr>
          <p:cNvSpPr>
            <a:spLocks noGrp="1"/>
          </p:cNvSpPr>
          <p:nvPr>
            <p:ph type="title"/>
          </p:nvPr>
        </p:nvSpPr>
        <p:spPr/>
        <p:txBody>
          <a:bodyPr/>
          <a:lstStyle/>
          <a:p>
            <a:r>
              <a:rPr lang="fr-FR"/>
              <a:t>		Verilog-A</a:t>
            </a:r>
          </a:p>
        </p:txBody>
      </p:sp>
      <p:sp>
        <p:nvSpPr>
          <p:cNvPr id="4" name="Espace réservé de la date 3">
            <a:extLst>
              <a:ext uri="{FF2B5EF4-FFF2-40B4-BE49-F238E27FC236}">
                <a16:creationId xmlns:a16="http://schemas.microsoft.com/office/drawing/2014/main" id="{7CB7A45F-6A46-FDA9-F7E6-14D9B9C66796}"/>
              </a:ext>
            </a:extLst>
          </p:cNvPr>
          <p:cNvSpPr>
            <a:spLocks noGrp="1"/>
          </p:cNvSpPr>
          <p:nvPr>
            <p:ph type="dt" sz="half" idx="10"/>
          </p:nvPr>
        </p:nvSpPr>
        <p:spPr/>
        <p:txBody>
          <a:bodyPr/>
          <a:lstStyle/>
          <a:p>
            <a:fld id="{996C6FDE-6DF4-4CF5-92C5-71E8EF403DDE}" type="datetime1">
              <a:rPr lang="fr-FR" smtClean="0"/>
              <a:t>11/06/2025</a:t>
            </a:fld>
            <a:endParaRPr lang="fr-FR"/>
          </a:p>
        </p:txBody>
      </p:sp>
      <p:sp>
        <p:nvSpPr>
          <p:cNvPr id="5" name="Espace réservé du numéro de diapositive 4">
            <a:extLst>
              <a:ext uri="{FF2B5EF4-FFF2-40B4-BE49-F238E27FC236}">
                <a16:creationId xmlns:a16="http://schemas.microsoft.com/office/drawing/2014/main" id="{BF68AC86-03D0-80A7-F616-C849C905E61B}"/>
              </a:ext>
            </a:extLst>
          </p:cNvPr>
          <p:cNvSpPr>
            <a:spLocks noGrp="1"/>
          </p:cNvSpPr>
          <p:nvPr>
            <p:ph type="sldNum" sz="quarter" idx="12"/>
          </p:nvPr>
        </p:nvSpPr>
        <p:spPr/>
        <p:txBody>
          <a:bodyPr/>
          <a:lstStyle/>
          <a:p>
            <a:fld id="{480A54FD-F1EB-45FD-9AD4-9905D7B21312}" type="slidenum">
              <a:rPr lang="fr-FR" smtClean="0"/>
              <a:t>27</a:t>
            </a:fld>
            <a:endParaRPr lang="fr-FR"/>
          </a:p>
        </p:txBody>
      </p:sp>
      <p:sp>
        <p:nvSpPr>
          <p:cNvPr id="6" name="Rectangle 5">
            <a:extLst>
              <a:ext uri="{FF2B5EF4-FFF2-40B4-BE49-F238E27FC236}">
                <a16:creationId xmlns:a16="http://schemas.microsoft.com/office/drawing/2014/main" id="{14B09F31-AE33-1AB4-0951-1B21CAC7E92F}"/>
              </a:ext>
            </a:extLst>
          </p:cNvPr>
          <p:cNvSpPr/>
          <p:nvPr/>
        </p:nvSpPr>
        <p:spPr>
          <a:xfrm>
            <a:off x="1278390" y="3482477"/>
            <a:ext cx="1080000" cy="1080000"/>
          </a:xfrm>
          <a:prstGeom prst="rect">
            <a:avLst/>
          </a:prstGeom>
          <a:solidFill>
            <a:srgbClr val="BE171F"/>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fr-FR" sz="6000" b="1">
                <a:ea typeface="Calibri"/>
                <a:cs typeface="Calibri"/>
              </a:rPr>
              <a:t>3</a:t>
            </a:r>
          </a:p>
        </p:txBody>
      </p:sp>
    </p:spTree>
    <p:extLst>
      <p:ext uri="{BB962C8B-B14F-4D97-AF65-F5344CB8AC3E}">
        <p14:creationId xmlns:p14="http://schemas.microsoft.com/office/powerpoint/2010/main" val="117594783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a:extLst>
              <a:ext uri="{FF2B5EF4-FFF2-40B4-BE49-F238E27FC236}">
                <a16:creationId xmlns:a16="http://schemas.microsoft.com/office/drawing/2014/main" id="{9F97DAB8-DC96-6541-754C-C3035A51D6BB}"/>
              </a:ext>
            </a:extLst>
          </p:cNvPr>
          <p:cNvSpPr>
            <a:spLocks noGrp="1"/>
          </p:cNvSpPr>
          <p:nvPr>
            <p:ph type="dt" sz="half" idx="10"/>
          </p:nvPr>
        </p:nvSpPr>
        <p:spPr/>
        <p:txBody>
          <a:bodyPr/>
          <a:lstStyle/>
          <a:p>
            <a:fld id="{CED84155-A5BE-4674-A873-1CF05781FAAA}" type="datetime1">
              <a:rPr lang="fr-FR" smtClean="0"/>
              <a:t>11/06/2025</a:t>
            </a:fld>
            <a:endParaRPr lang="fr-FR"/>
          </a:p>
        </p:txBody>
      </p:sp>
      <p:sp>
        <p:nvSpPr>
          <p:cNvPr id="5" name="Espace réservé du numéro de diapositive 4">
            <a:extLst>
              <a:ext uri="{FF2B5EF4-FFF2-40B4-BE49-F238E27FC236}">
                <a16:creationId xmlns:a16="http://schemas.microsoft.com/office/drawing/2014/main" id="{9640F8C0-6FB1-6E8C-6AC5-77CE6D385524}"/>
              </a:ext>
            </a:extLst>
          </p:cNvPr>
          <p:cNvSpPr>
            <a:spLocks noGrp="1"/>
          </p:cNvSpPr>
          <p:nvPr>
            <p:ph type="sldNum" sz="quarter" idx="12"/>
          </p:nvPr>
        </p:nvSpPr>
        <p:spPr/>
        <p:txBody>
          <a:bodyPr/>
          <a:lstStyle/>
          <a:p>
            <a:fld id="{480A54FD-F1EB-45FD-9AD4-9905D7B21312}" type="slidenum">
              <a:rPr lang="fr-FR" smtClean="0"/>
              <a:t>28</a:t>
            </a:fld>
            <a:endParaRPr lang="fr-FR"/>
          </a:p>
        </p:txBody>
      </p:sp>
      <p:pic>
        <p:nvPicPr>
          <p:cNvPr id="2" name="Image 1">
            <a:extLst>
              <a:ext uri="{FF2B5EF4-FFF2-40B4-BE49-F238E27FC236}">
                <a16:creationId xmlns:a16="http://schemas.microsoft.com/office/drawing/2014/main" id="{8B380412-EE6D-89A1-0E1B-DFFCD3373122}"/>
              </a:ext>
            </a:extLst>
          </p:cNvPr>
          <p:cNvPicPr>
            <a:picLocks noChangeAspect="1"/>
          </p:cNvPicPr>
          <p:nvPr/>
        </p:nvPicPr>
        <p:blipFill>
          <a:blip r:embed="rId3"/>
          <a:stretch>
            <a:fillRect/>
          </a:stretch>
        </p:blipFill>
        <p:spPr>
          <a:xfrm>
            <a:off x="959716" y="1510434"/>
            <a:ext cx="3058969" cy="752187"/>
          </a:xfrm>
          <a:prstGeom prst="rect">
            <a:avLst/>
          </a:prstGeom>
        </p:spPr>
      </p:pic>
      <p:pic>
        <p:nvPicPr>
          <p:cNvPr id="6" name="Image 5" descr="Une image contenant texte, capture d’écran, logiciel, Logiciel multimédia&#10;&#10;Le contenu généré par l’IA peut être incorrect.">
            <a:extLst>
              <a:ext uri="{FF2B5EF4-FFF2-40B4-BE49-F238E27FC236}">
                <a16:creationId xmlns:a16="http://schemas.microsoft.com/office/drawing/2014/main" id="{3713DC28-A571-472E-39BE-EBA6CC2A1CD1}"/>
              </a:ext>
            </a:extLst>
          </p:cNvPr>
          <p:cNvPicPr>
            <a:picLocks noChangeAspect="1"/>
          </p:cNvPicPr>
          <p:nvPr/>
        </p:nvPicPr>
        <p:blipFill>
          <a:blip r:embed="rId4"/>
          <a:stretch>
            <a:fillRect/>
          </a:stretch>
        </p:blipFill>
        <p:spPr>
          <a:xfrm>
            <a:off x="4374284" y="1508702"/>
            <a:ext cx="3064742" cy="727942"/>
          </a:xfrm>
          <a:prstGeom prst="rect">
            <a:avLst/>
          </a:prstGeom>
        </p:spPr>
      </p:pic>
      <p:sp>
        <p:nvSpPr>
          <p:cNvPr id="7" name="Flèche : haut 6">
            <a:extLst>
              <a:ext uri="{FF2B5EF4-FFF2-40B4-BE49-F238E27FC236}">
                <a16:creationId xmlns:a16="http://schemas.microsoft.com/office/drawing/2014/main" id="{24B67C46-BAF4-07C1-5F6D-F54866D3E9B3}"/>
              </a:ext>
            </a:extLst>
          </p:cNvPr>
          <p:cNvSpPr/>
          <p:nvPr/>
        </p:nvSpPr>
        <p:spPr>
          <a:xfrm>
            <a:off x="1269633" y="1842348"/>
            <a:ext cx="121112" cy="393615"/>
          </a:xfrm>
          <a:prstGeom prst="upArrow">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ZoneTexte 7">
            <a:extLst>
              <a:ext uri="{FF2B5EF4-FFF2-40B4-BE49-F238E27FC236}">
                <a16:creationId xmlns:a16="http://schemas.microsoft.com/office/drawing/2014/main" id="{92F10B15-6FEC-124A-3ADF-7349D3130194}"/>
              </a:ext>
            </a:extLst>
          </p:cNvPr>
          <p:cNvSpPr txBox="1"/>
          <p:nvPr/>
        </p:nvSpPr>
        <p:spPr>
          <a:xfrm>
            <a:off x="3992617" y="1790172"/>
            <a:ext cx="42114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fr-FR" sz="1400" b="1">
                <a:ea typeface="Calibri"/>
                <a:cs typeface="Calibri"/>
              </a:rPr>
              <a:t>OU</a:t>
            </a:r>
            <a:endParaRPr lang="fr-FR" sz="1400" b="1"/>
          </a:p>
        </p:txBody>
      </p:sp>
      <p:sp>
        <p:nvSpPr>
          <p:cNvPr id="9" name="ZoneTexte 8">
            <a:extLst>
              <a:ext uri="{FF2B5EF4-FFF2-40B4-BE49-F238E27FC236}">
                <a16:creationId xmlns:a16="http://schemas.microsoft.com/office/drawing/2014/main" id="{8BAF21A3-4136-D68E-73BD-8FC6825CC08E}"/>
              </a:ext>
            </a:extLst>
          </p:cNvPr>
          <p:cNvSpPr txBox="1"/>
          <p:nvPr/>
        </p:nvSpPr>
        <p:spPr>
          <a:xfrm>
            <a:off x="762091" y="863141"/>
            <a:ext cx="10294569"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Arial"/>
              <a:buChar char="•"/>
            </a:pPr>
            <a:r>
              <a:rPr lang="fr-FR">
                <a:ea typeface="Calibri" panose="020F0502020204030204"/>
                <a:cs typeface="Calibri" panose="020F0502020204030204"/>
              </a:rPr>
              <a:t>Il est possible de développer directement dans l'éditeur de texte de </a:t>
            </a:r>
            <a:r>
              <a:rPr lang="fr-FR" err="1">
                <a:ea typeface="Calibri" panose="020F0502020204030204"/>
                <a:cs typeface="Calibri" panose="020F0502020204030204"/>
              </a:rPr>
              <a:t>Qucs</a:t>
            </a:r>
            <a:r>
              <a:rPr lang="fr-FR">
                <a:ea typeface="Calibri" panose="020F0502020204030204"/>
                <a:cs typeface="Calibri" panose="020F0502020204030204"/>
              </a:rPr>
              <a:t>-s le fichier </a:t>
            </a:r>
            <a:r>
              <a:rPr lang="fr-FR" err="1">
                <a:ea typeface="Calibri" panose="020F0502020204030204"/>
                <a:cs typeface="Calibri" panose="020F0502020204030204"/>
              </a:rPr>
              <a:t>Verilog</a:t>
            </a:r>
            <a:r>
              <a:rPr lang="fr-FR">
                <a:ea typeface="Calibri" panose="020F0502020204030204"/>
                <a:cs typeface="Calibri" panose="020F0502020204030204"/>
              </a:rPr>
              <a:t>-A de la manière suivante :</a:t>
            </a:r>
            <a:endParaRPr lang="fr-FR"/>
          </a:p>
        </p:txBody>
      </p:sp>
      <p:sp>
        <p:nvSpPr>
          <p:cNvPr id="3" name="ZoneTexte 2">
            <a:extLst>
              <a:ext uri="{FF2B5EF4-FFF2-40B4-BE49-F238E27FC236}">
                <a16:creationId xmlns:a16="http://schemas.microsoft.com/office/drawing/2014/main" id="{AC2203BE-E7AD-FD9D-D22F-679308047130}"/>
              </a:ext>
            </a:extLst>
          </p:cNvPr>
          <p:cNvSpPr txBox="1"/>
          <p:nvPr/>
        </p:nvSpPr>
        <p:spPr>
          <a:xfrm>
            <a:off x="1039549" y="2523178"/>
            <a:ext cx="5419788" cy="86797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fr-FR"/>
          </a:p>
        </p:txBody>
      </p:sp>
      <p:pic>
        <p:nvPicPr>
          <p:cNvPr id="10" name="Image 9">
            <a:extLst>
              <a:ext uri="{FF2B5EF4-FFF2-40B4-BE49-F238E27FC236}">
                <a16:creationId xmlns:a16="http://schemas.microsoft.com/office/drawing/2014/main" id="{3D43D107-47B4-A5B9-C5C9-F9838649B3A9}"/>
              </a:ext>
            </a:extLst>
          </p:cNvPr>
          <p:cNvPicPr>
            <a:picLocks noChangeAspect="1"/>
          </p:cNvPicPr>
          <p:nvPr/>
        </p:nvPicPr>
        <p:blipFill>
          <a:blip r:embed="rId5"/>
          <a:stretch>
            <a:fillRect/>
          </a:stretch>
        </p:blipFill>
        <p:spPr>
          <a:xfrm>
            <a:off x="3046055" y="2339221"/>
            <a:ext cx="1879600" cy="1242291"/>
          </a:xfrm>
          <a:prstGeom prst="rect">
            <a:avLst/>
          </a:prstGeom>
        </p:spPr>
      </p:pic>
      <p:sp>
        <p:nvSpPr>
          <p:cNvPr id="11" name="ZoneTexte 10">
            <a:extLst>
              <a:ext uri="{FF2B5EF4-FFF2-40B4-BE49-F238E27FC236}">
                <a16:creationId xmlns:a16="http://schemas.microsoft.com/office/drawing/2014/main" id="{63921DB2-1AF4-45F7-DF0C-90211D8C2BD8}"/>
              </a:ext>
            </a:extLst>
          </p:cNvPr>
          <p:cNvSpPr txBox="1"/>
          <p:nvPr/>
        </p:nvSpPr>
        <p:spPr>
          <a:xfrm>
            <a:off x="7686703" y="1467725"/>
            <a:ext cx="3717575"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fr-FR" sz="1100">
                <a:ea typeface="Calibri"/>
                <a:cs typeface="Calibri"/>
              </a:rPr>
              <a:t>L'éditeur de texte s'ouvre ensuite dans </a:t>
            </a:r>
            <a:r>
              <a:rPr lang="fr-FR" sz="1100" err="1">
                <a:ea typeface="Calibri"/>
                <a:cs typeface="Calibri"/>
              </a:rPr>
              <a:t>Qucs</a:t>
            </a:r>
            <a:r>
              <a:rPr lang="fr-FR" sz="1100">
                <a:ea typeface="Calibri"/>
                <a:cs typeface="Calibri"/>
              </a:rPr>
              <a:t>-s permettant d'écrire du code (ou autre) ; tant que le fichier n'est pas enregistré avec une extension définie, l'éditeur considérera que c'est du texte brut.</a:t>
            </a:r>
          </a:p>
        </p:txBody>
      </p:sp>
      <p:pic>
        <p:nvPicPr>
          <p:cNvPr id="14" name="Image 13">
            <a:extLst>
              <a:ext uri="{FF2B5EF4-FFF2-40B4-BE49-F238E27FC236}">
                <a16:creationId xmlns:a16="http://schemas.microsoft.com/office/drawing/2014/main" id="{04B4281A-15EF-EF29-1BF2-A94995F5F6D1}"/>
              </a:ext>
            </a:extLst>
          </p:cNvPr>
          <p:cNvPicPr>
            <a:picLocks noChangeAspect="1"/>
          </p:cNvPicPr>
          <p:nvPr/>
        </p:nvPicPr>
        <p:blipFill>
          <a:blip r:embed="rId6"/>
          <a:stretch>
            <a:fillRect/>
          </a:stretch>
        </p:blipFill>
        <p:spPr>
          <a:xfrm>
            <a:off x="959139" y="2337089"/>
            <a:ext cx="1873250" cy="1246332"/>
          </a:xfrm>
          <a:prstGeom prst="rect">
            <a:avLst/>
          </a:prstGeom>
        </p:spPr>
      </p:pic>
      <p:sp>
        <p:nvSpPr>
          <p:cNvPr id="12" name="Flèche : droite 11">
            <a:extLst>
              <a:ext uri="{FF2B5EF4-FFF2-40B4-BE49-F238E27FC236}">
                <a16:creationId xmlns:a16="http://schemas.microsoft.com/office/drawing/2014/main" id="{A6501DB6-3B14-5D3A-3BF7-FAF9C108EA8B}"/>
              </a:ext>
            </a:extLst>
          </p:cNvPr>
          <p:cNvSpPr/>
          <p:nvPr/>
        </p:nvSpPr>
        <p:spPr>
          <a:xfrm>
            <a:off x="2847002" y="2887709"/>
            <a:ext cx="191761" cy="141298"/>
          </a:xfrm>
          <a:prstGeom prst="right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ZoneTexte 12">
            <a:extLst>
              <a:ext uri="{FF2B5EF4-FFF2-40B4-BE49-F238E27FC236}">
                <a16:creationId xmlns:a16="http://schemas.microsoft.com/office/drawing/2014/main" id="{C67986BA-A796-BAD3-E717-03F41B216841}"/>
              </a:ext>
            </a:extLst>
          </p:cNvPr>
          <p:cNvSpPr txBox="1"/>
          <p:nvPr/>
        </p:nvSpPr>
        <p:spPr>
          <a:xfrm>
            <a:off x="5167470" y="2361695"/>
            <a:ext cx="6237298" cy="127727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fr-FR" sz="1100">
                <a:ea typeface="Calibri"/>
                <a:cs typeface="Calibri"/>
              </a:rPr>
              <a:t>Il faut ensuite enregistrer le fichier grâce à </a:t>
            </a:r>
            <a:r>
              <a:rPr lang="fr-FR" sz="1100" i="1">
                <a:ea typeface="Calibri"/>
                <a:cs typeface="Calibri"/>
              </a:rPr>
              <a:t>"ctrl s"</a:t>
            </a:r>
            <a:r>
              <a:rPr lang="fr-FR" sz="1100">
                <a:ea typeface="Calibri"/>
                <a:cs typeface="Calibri"/>
              </a:rPr>
              <a:t>, si c'est la première sauvegarde du fichier, la fenêtre pour choisir l'emplacement du fichier ainsi que son nom et extension s'ouvrira dans </a:t>
            </a:r>
            <a:r>
              <a:rPr lang="fr-FR" sz="1100" err="1">
                <a:ea typeface="Calibri"/>
                <a:cs typeface="Calibri"/>
              </a:rPr>
              <a:t>Qucs</a:t>
            </a:r>
            <a:r>
              <a:rPr lang="fr-FR" sz="1100">
                <a:ea typeface="Calibri"/>
                <a:cs typeface="Calibri"/>
              </a:rPr>
              <a:t>-s, il faudra à ce moment-là préciser l'extension </a:t>
            </a:r>
            <a:r>
              <a:rPr lang="fr-FR" sz="1100" i="1">
                <a:ea typeface="Calibri"/>
                <a:cs typeface="Calibri"/>
              </a:rPr>
              <a:t>".va"</a:t>
            </a:r>
            <a:r>
              <a:rPr lang="fr-FR" sz="1100">
                <a:ea typeface="Calibri"/>
                <a:cs typeface="Calibri"/>
              </a:rPr>
              <a:t> pour spécifier la nature </a:t>
            </a:r>
            <a:r>
              <a:rPr lang="fr-FR" sz="1100" err="1">
                <a:ea typeface="Calibri"/>
                <a:cs typeface="Calibri"/>
              </a:rPr>
              <a:t>Verilog</a:t>
            </a:r>
            <a:r>
              <a:rPr lang="fr-FR" sz="1100">
                <a:ea typeface="Calibri"/>
                <a:cs typeface="Calibri"/>
              </a:rPr>
              <a:t>-A du fichier.</a:t>
            </a:r>
            <a:endParaRPr lang="fr-FR">
              <a:ea typeface="Calibri" panose="020F0502020204030204"/>
              <a:cs typeface="Calibri" panose="020F0502020204030204"/>
            </a:endParaRPr>
          </a:p>
          <a:p>
            <a:pPr algn="just"/>
            <a:r>
              <a:rPr lang="fr-FR" sz="1100">
                <a:ea typeface="Calibri"/>
                <a:cs typeface="Calibri"/>
              </a:rPr>
              <a:t>Si vous souhaitez enregistrer le fichier sous un nouveau nom ou à une nouvelle destination il faut choisir </a:t>
            </a:r>
            <a:r>
              <a:rPr lang="fr-FR" sz="1100" i="1">
                <a:ea typeface="Calibri"/>
                <a:cs typeface="Calibri"/>
              </a:rPr>
              <a:t>"enregistrer comme"</a:t>
            </a:r>
            <a:r>
              <a:rPr lang="fr-FR" sz="1100">
                <a:ea typeface="Calibri"/>
                <a:cs typeface="Calibri"/>
              </a:rPr>
              <a:t> dans l'onglet fichier, cela créera une copie.</a:t>
            </a:r>
          </a:p>
          <a:p>
            <a:pPr algn="just"/>
            <a:r>
              <a:rPr lang="fr-FR" sz="1100">
                <a:ea typeface="Calibri"/>
                <a:cs typeface="Calibri"/>
              </a:rPr>
              <a:t>Après avoir spécifié l'extension du fichier </a:t>
            </a:r>
            <a:r>
              <a:rPr lang="fr-FR" sz="1100" i="1">
                <a:ea typeface="Calibri"/>
                <a:cs typeface="Calibri"/>
              </a:rPr>
              <a:t>".va" </a:t>
            </a:r>
            <a:r>
              <a:rPr lang="fr-FR" sz="1100">
                <a:ea typeface="Calibri"/>
                <a:cs typeface="Calibri"/>
              </a:rPr>
              <a:t>le logiciel sera capable de reconnaitre la plus part des mots clefs du langage, ils s'afficheront d'une couleur différente des autres mots.</a:t>
            </a:r>
          </a:p>
        </p:txBody>
      </p:sp>
      <p:sp>
        <p:nvSpPr>
          <p:cNvPr id="15" name="ZoneTexte 14">
            <a:extLst>
              <a:ext uri="{FF2B5EF4-FFF2-40B4-BE49-F238E27FC236}">
                <a16:creationId xmlns:a16="http://schemas.microsoft.com/office/drawing/2014/main" id="{5343F6BB-5060-EF40-685A-4AC8566CA4E3}"/>
              </a:ext>
            </a:extLst>
          </p:cNvPr>
          <p:cNvSpPr txBox="1"/>
          <p:nvPr/>
        </p:nvSpPr>
        <p:spPr>
          <a:xfrm>
            <a:off x="762090" y="3814159"/>
            <a:ext cx="10588806"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Arial"/>
              <a:buChar char="•"/>
            </a:pPr>
            <a:r>
              <a:rPr lang="fr-FR">
                <a:ea typeface="Calibri" panose="020F0502020204030204"/>
                <a:cs typeface="Calibri" panose="020F0502020204030204"/>
              </a:rPr>
              <a:t>L'analyse/simulation d'un fichier </a:t>
            </a:r>
            <a:r>
              <a:rPr lang="fr-FR" err="1">
                <a:ea typeface="Calibri" panose="020F0502020204030204"/>
                <a:cs typeface="Calibri" panose="020F0502020204030204"/>
              </a:rPr>
              <a:t>Verilog</a:t>
            </a:r>
            <a:r>
              <a:rPr lang="fr-FR">
                <a:ea typeface="Calibri" panose="020F0502020204030204"/>
                <a:cs typeface="Calibri" panose="020F0502020204030204"/>
              </a:rPr>
              <a:t>-A se passe en dehors de </a:t>
            </a:r>
            <a:r>
              <a:rPr lang="fr-FR" err="1">
                <a:ea typeface="Calibri" panose="020F0502020204030204"/>
                <a:cs typeface="Calibri" panose="020F0502020204030204"/>
              </a:rPr>
              <a:t>Qucs</a:t>
            </a:r>
            <a:r>
              <a:rPr lang="fr-FR">
                <a:ea typeface="Calibri" panose="020F0502020204030204"/>
                <a:cs typeface="Calibri" panose="020F0502020204030204"/>
              </a:rPr>
              <a:t>-s, dans le terminal grâce à </a:t>
            </a:r>
            <a:r>
              <a:rPr lang="fr-FR" err="1">
                <a:ea typeface="Calibri" panose="020F0502020204030204"/>
                <a:cs typeface="Calibri" panose="020F0502020204030204"/>
              </a:rPr>
              <a:t>openvaf</a:t>
            </a:r>
            <a:r>
              <a:rPr lang="fr-FR">
                <a:ea typeface="Calibri" panose="020F0502020204030204"/>
                <a:cs typeface="Calibri" panose="020F0502020204030204"/>
              </a:rPr>
              <a:t> </a:t>
            </a:r>
            <a:r>
              <a:rPr lang="fr-FR" err="1">
                <a:ea typeface="Calibri" panose="020F0502020204030204"/>
                <a:cs typeface="Calibri" panose="020F0502020204030204"/>
              </a:rPr>
              <a:t>OpenVaf</a:t>
            </a:r>
            <a:r>
              <a:rPr lang="fr-FR">
                <a:ea typeface="Calibri" panose="020F0502020204030204"/>
                <a:cs typeface="Calibri" panose="020F0502020204030204"/>
              </a:rPr>
              <a:t> :</a:t>
            </a:r>
            <a:endParaRPr lang="fr-FR"/>
          </a:p>
        </p:txBody>
      </p:sp>
      <p:sp>
        <p:nvSpPr>
          <p:cNvPr id="16" name="ZoneTexte 15">
            <a:extLst>
              <a:ext uri="{FF2B5EF4-FFF2-40B4-BE49-F238E27FC236}">
                <a16:creationId xmlns:a16="http://schemas.microsoft.com/office/drawing/2014/main" id="{881BB3CD-4446-9A95-DAB7-07AEB331405A}"/>
              </a:ext>
            </a:extLst>
          </p:cNvPr>
          <p:cNvSpPr txBox="1"/>
          <p:nvPr/>
        </p:nvSpPr>
        <p:spPr>
          <a:xfrm>
            <a:off x="1130384" y="4339867"/>
            <a:ext cx="847788" cy="35324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fr-FR"/>
          </a:p>
        </p:txBody>
      </p:sp>
      <p:pic>
        <p:nvPicPr>
          <p:cNvPr id="17" name="Image 16">
            <a:extLst>
              <a:ext uri="{FF2B5EF4-FFF2-40B4-BE49-F238E27FC236}">
                <a16:creationId xmlns:a16="http://schemas.microsoft.com/office/drawing/2014/main" id="{2A681553-262C-ED97-E84D-26539400B2D8}"/>
              </a:ext>
            </a:extLst>
          </p:cNvPr>
          <p:cNvPicPr>
            <a:picLocks noChangeAspect="1"/>
          </p:cNvPicPr>
          <p:nvPr/>
        </p:nvPicPr>
        <p:blipFill>
          <a:blip r:embed="rId7"/>
          <a:stretch>
            <a:fillRect/>
          </a:stretch>
        </p:blipFill>
        <p:spPr>
          <a:xfrm>
            <a:off x="960582" y="4183241"/>
            <a:ext cx="4350328" cy="1470245"/>
          </a:xfrm>
          <a:prstGeom prst="rect">
            <a:avLst/>
          </a:prstGeom>
        </p:spPr>
      </p:pic>
      <p:sp>
        <p:nvSpPr>
          <p:cNvPr id="18" name="ZoneTexte 17">
            <a:extLst>
              <a:ext uri="{FF2B5EF4-FFF2-40B4-BE49-F238E27FC236}">
                <a16:creationId xmlns:a16="http://schemas.microsoft.com/office/drawing/2014/main" id="{3A2F43DA-DAA2-3C40-11FB-1B914AFDE15C}"/>
              </a:ext>
            </a:extLst>
          </p:cNvPr>
          <p:cNvSpPr txBox="1"/>
          <p:nvPr/>
        </p:nvSpPr>
        <p:spPr>
          <a:xfrm>
            <a:off x="5500529" y="4210375"/>
            <a:ext cx="5906501"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fr-FR" sz="1050">
                <a:ea typeface="Calibri"/>
                <a:cs typeface="Calibri"/>
              </a:rPr>
              <a:t>Dans le terminal, utilisez </a:t>
            </a:r>
            <a:r>
              <a:rPr lang="fr-FR" sz="1050" i="1">
                <a:ea typeface="Calibri"/>
                <a:cs typeface="Calibri"/>
              </a:rPr>
              <a:t>"cd “chemin vers le dossier contenant le fichier.va“"</a:t>
            </a:r>
            <a:r>
              <a:rPr lang="fr-FR" sz="1050">
                <a:ea typeface="Calibri"/>
                <a:cs typeface="Calibri"/>
              </a:rPr>
              <a:t> pour vous positionner dans le dossier parent au fichier que vous souhaitez analyser/compiler. Une fois positionné dans le bon dossier exécutez la commande </a:t>
            </a:r>
            <a:r>
              <a:rPr lang="fr-FR" sz="1050" i="1">
                <a:ea typeface="Calibri"/>
                <a:cs typeface="Calibri"/>
              </a:rPr>
              <a:t>"</a:t>
            </a:r>
            <a:r>
              <a:rPr lang="fr-FR" sz="1050" i="1" err="1">
                <a:ea typeface="Calibri"/>
                <a:cs typeface="Calibri"/>
              </a:rPr>
              <a:t>openvaf</a:t>
            </a:r>
            <a:r>
              <a:rPr lang="fr-FR" sz="1050" i="1">
                <a:ea typeface="Calibri"/>
                <a:cs typeface="Calibri"/>
              </a:rPr>
              <a:t> “nom du fichier.va“"</a:t>
            </a:r>
            <a:r>
              <a:rPr lang="fr-FR" sz="1050">
                <a:ea typeface="Calibri"/>
                <a:cs typeface="Calibri"/>
              </a:rPr>
              <a:t>, </a:t>
            </a:r>
            <a:r>
              <a:rPr lang="fr-FR" sz="1050" err="1">
                <a:ea typeface="Calibri"/>
                <a:cs typeface="Calibri"/>
              </a:rPr>
              <a:t>OpenVaf</a:t>
            </a:r>
            <a:r>
              <a:rPr lang="fr-FR" sz="1050">
                <a:ea typeface="Calibri"/>
                <a:cs typeface="Calibri"/>
              </a:rPr>
              <a:t> analysera le fichier et générera un fichier .</a:t>
            </a:r>
            <a:r>
              <a:rPr lang="fr-FR" sz="1050" err="1">
                <a:ea typeface="Calibri"/>
                <a:cs typeface="Calibri"/>
              </a:rPr>
              <a:t>osdi</a:t>
            </a:r>
            <a:r>
              <a:rPr lang="fr-FR" sz="1050">
                <a:ea typeface="Calibri"/>
                <a:cs typeface="Calibri"/>
              </a:rPr>
              <a:t>. Le fichier .</a:t>
            </a:r>
            <a:r>
              <a:rPr lang="fr-FR" sz="1050" err="1">
                <a:ea typeface="Calibri"/>
                <a:cs typeface="Calibri"/>
              </a:rPr>
              <a:t>osdi</a:t>
            </a:r>
            <a:r>
              <a:rPr lang="fr-FR" sz="1050">
                <a:ea typeface="Calibri"/>
                <a:cs typeface="Calibri"/>
              </a:rPr>
              <a:t> est indispensable pour l'implémentation dans Qucs-s.</a:t>
            </a:r>
          </a:p>
        </p:txBody>
      </p:sp>
    </p:spTree>
    <p:extLst>
      <p:ext uri="{BB962C8B-B14F-4D97-AF65-F5344CB8AC3E}">
        <p14:creationId xmlns:p14="http://schemas.microsoft.com/office/powerpoint/2010/main" val="7302499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a:extLst>
              <a:ext uri="{FF2B5EF4-FFF2-40B4-BE49-F238E27FC236}">
                <a16:creationId xmlns:a16="http://schemas.microsoft.com/office/drawing/2014/main" id="{5AB81668-1582-8C6A-4DF7-FD7854EFCD8C}"/>
              </a:ext>
            </a:extLst>
          </p:cNvPr>
          <p:cNvSpPr>
            <a:spLocks noGrp="1"/>
          </p:cNvSpPr>
          <p:nvPr>
            <p:ph type="dt" sz="half" idx="10"/>
          </p:nvPr>
        </p:nvSpPr>
        <p:spPr/>
        <p:txBody>
          <a:bodyPr/>
          <a:lstStyle/>
          <a:p>
            <a:fld id="{CED84155-A5BE-4674-A873-1CF05781FAAA}" type="datetime1">
              <a:rPr lang="fr-FR" smtClean="0"/>
              <a:t>11/06/2025</a:t>
            </a:fld>
            <a:endParaRPr lang="fr-FR"/>
          </a:p>
        </p:txBody>
      </p:sp>
      <p:sp>
        <p:nvSpPr>
          <p:cNvPr id="5" name="Espace réservé du numéro de diapositive 4">
            <a:extLst>
              <a:ext uri="{FF2B5EF4-FFF2-40B4-BE49-F238E27FC236}">
                <a16:creationId xmlns:a16="http://schemas.microsoft.com/office/drawing/2014/main" id="{CB3CF618-1C32-D0D9-B73D-A93A01880D0F}"/>
              </a:ext>
            </a:extLst>
          </p:cNvPr>
          <p:cNvSpPr>
            <a:spLocks noGrp="1"/>
          </p:cNvSpPr>
          <p:nvPr>
            <p:ph type="sldNum" sz="quarter" idx="12"/>
          </p:nvPr>
        </p:nvSpPr>
        <p:spPr/>
        <p:txBody>
          <a:bodyPr/>
          <a:lstStyle/>
          <a:p>
            <a:fld id="{480A54FD-F1EB-45FD-9AD4-9905D7B21312}" type="slidenum">
              <a:rPr lang="fr-FR" smtClean="0"/>
              <a:t>29</a:t>
            </a:fld>
            <a:endParaRPr lang="fr-FR"/>
          </a:p>
        </p:txBody>
      </p:sp>
      <p:sp>
        <p:nvSpPr>
          <p:cNvPr id="7" name="ZoneTexte 6">
            <a:extLst>
              <a:ext uri="{FF2B5EF4-FFF2-40B4-BE49-F238E27FC236}">
                <a16:creationId xmlns:a16="http://schemas.microsoft.com/office/drawing/2014/main" id="{F260CEDB-D2CD-AAC3-7D83-E6C6C492C5C5}"/>
              </a:ext>
            </a:extLst>
          </p:cNvPr>
          <p:cNvSpPr txBox="1"/>
          <p:nvPr/>
        </p:nvSpPr>
        <p:spPr>
          <a:xfrm>
            <a:off x="678962" y="2756596"/>
            <a:ext cx="1029456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Arial"/>
              <a:buChar char="•"/>
            </a:pPr>
            <a:r>
              <a:rPr lang="fr-FR">
                <a:ea typeface="Calibri" panose="020F0502020204030204"/>
                <a:cs typeface="Calibri" panose="020F0502020204030204"/>
              </a:rPr>
              <a:t>L'implémentation dans </a:t>
            </a:r>
            <a:r>
              <a:rPr lang="fr-FR" err="1">
                <a:ea typeface="Calibri" panose="020F0502020204030204"/>
                <a:cs typeface="Calibri" panose="020F0502020204030204"/>
              </a:rPr>
              <a:t>Qucs</a:t>
            </a:r>
            <a:r>
              <a:rPr lang="fr-FR">
                <a:ea typeface="Calibri" panose="020F0502020204030204"/>
                <a:cs typeface="Calibri" panose="020F0502020204030204"/>
              </a:rPr>
              <a:t>-s du module développé en </a:t>
            </a:r>
            <a:r>
              <a:rPr lang="fr-FR" err="1">
                <a:ea typeface="Calibri" panose="020F0502020204030204"/>
                <a:cs typeface="Calibri" panose="020F0502020204030204"/>
              </a:rPr>
              <a:t>Verilog</a:t>
            </a:r>
            <a:r>
              <a:rPr lang="fr-FR">
                <a:ea typeface="Calibri" panose="020F0502020204030204"/>
                <a:cs typeface="Calibri" panose="020F0502020204030204"/>
              </a:rPr>
              <a:t>-A se fait comme suit :</a:t>
            </a:r>
            <a:endParaRPr lang="fr-FR"/>
          </a:p>
        </p:txBody>
      </p:sp>
      <p:sp>
        <p:nvSpPr>
          <p:cNvPr id="8" name="ZoneTexte 7">
            <a:extLst>
              <a:ext uri="{FF2B5EF4-FFF2-40B4-BE49-F238E27FC236}">
                <a16:creationId xmlns:a16="http://schemas.microsoft.com/office/drawing/2014/main" id="{78B340D1-F38A-DCE7-6CEB-70A76960AC91}"/>
              </a:ext>
            </a:extLst>
          </p:cNvPr>
          <p:cNvSpPr txBox="1"/>
          <p:nvPr/>
        </p:nvSpPr>
        <p:spPr>
          <a:xfrm>
            <a:off x="968900" y="3321971"/>
            <a:ext cx="908344" cy="32296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fr-FR"/>
          </a:p>
        </p:txBody>
      </p:sp>
      <p:pic>
        <p:nvPicPr>
          <p:cNvPr id="9" name="Image 8" descr="Une image contenant texte, capture d’écran, Logiciel multimédia, logiciel&#10;&#10;Le contenu généré par l’IA peut être incorrect.">
            <a:extLst>
              <a:ext uri="{FF2B5EF4-FFF2-40B4-BE49-F238E27FC236}">
                <a16:creationId xmlns:a16="http://schemas.microsoft.com/office/drawing/2014/main" id="{79D4F087-7BE8-FFCC-F1E8-28B78B25063A}"/>
              </a:ext>
            </a:extLst>
          </p:cNvPr>
          <p:cNvPicPr>
            <a:picLocks noChangeAspect="1"/>
          </p:cNvPicPr>
          <p:nvPr/>
        </p:nvPicPr>
        <p:blipFill>
          <a:blip r:embed="rId3"/>
          <a:stretch>
            <a:fillRect/>
          </a:stretch>
        </p:blipFill>
        <p:spPr>
          <a:xfrm>
            <a:off x="854651" y="3201266"/>
            <a:ext cx="2479387" cy="533977"/>
          </a:xfrm>
          <a:prstGeom prst="rect">
            <a:avLst/>
          </a:prstGeom>
        </p:spPr>
      </p:pic>
      <p:sp>
        <p:nvSpPr>
          <p:cNvPr id="10" name="ZoneTexte 9">
            <a:extLst>
              <a:ext uri="{FF2B5EF4-FFF2-40B4-BE49-F238E27FC236}">
                <a16:creationId xmlns:a16="http://schemas.microsoft.com/office/drawing/2014/main" id="{3A9842B0-2173-D627-C2E7-668361C09E3F}"/>
              </a:ext>
            </a:extLst>
          </p:cNvPr>
          <p:cNvSpPr txBox="1"/>
          <p:nvPr/>
        </p:nvSpPr>
        <p:spPr>
          <a:xfrm>
            <a:off x="1645112" y="3582914"/>
            <a:ext cx="1120291" cy="34315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fr-FR"/>
          </a:p>
        </p:txBody>
      </p:sp>
      <p:pic>
        <p:nvPicPr>
          <p:cNvPr id="11" name="Image 10" descr="Une image contenant texte, capture d’écran, logiciel, Logiciel multimédia&#10;&#10;Le contenu généré par l’IA peut être incorrect.">
            <a:extLst>
              <a:ext uri="{FF2B5EF4-FFF2-40B4-BE49-F238E27FC236}">
                <a16:creationId xmlns:a16="http://schemas.microsoft.com/office/drawing/2014/main" id="{9848622D-42B6-3891-D2E1-C2CB0E2C4323}"/>
              </a:ext>
            </a:extLst>
          </p:cNvPr>
          <p:cNvPicPr>
            <a:picLocks noChangeAspect="1"/>
          </p:cNvPicPr>
          <p:nvPr/>
        </p:nvPicPr>
        <p:blipFill>
          <a:blip r:embed="rId4"/>
          <a:stretch>
            <a:fillRect/>
          </a:stretch>
        </p:blipFill>
        <p:spPr>
          <a:xfrm>
            <a:off x="3601317" y="3194627"/>
            <a:ext cx="2412423" cy="542637"/>
          </a:xfrm>
          <a:prstGeom prst="rect">
            <a:avLst/>
          </a:prstGeom>
        </p:spPr>
      </p:pic>
      <p:sp>
        <p:nvSpPr>
          <p:cNvPr id="3" name="ZoneTexte 2">
            <a:extLst>
              <a:ext uri="{FF2B5EF4-FFF2-40B4-BE49-F238E27FC236}">
                <a16:creationId xmlns:a16="http://schemas.microsoft.com/office/drawing/2014/main" id="{C459C91D-AC2D-49A2-DBFC-7BFB2863A3D1}"/>
              </a:ext>
            </a:extLst>
          </p:cNvPr>
          <p:cNvSpPr txBox="1"/>
          <p:nvPr/>
        </p:nvSpPr>
        <p:spPr>
          <a:xfrm>
            <a:off x="3262944" y="3341881"/>
            <a:ext cx="42114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fr-FR" sz="1400" b="1">
                <a:ea typeface="Calibri"/>
                <a:cs typeface="Calibri"/>
              </a:rPr>
              <a:t>OU</a:t>
            </a:r>
            <a:endParaRPr lang="fr-FR" sz="1400" b="1"/>
          </a:p>
        </p:txBody>
      </p:sp>
      <p:sp>
        <p:nvSpPr>
          <p:cNvPr id="12" name="Flèche : haut 11">
            <a:extLst>
              <a:ext uri="{FF2B5EF4-FFF2-40B4-BE49-F238E27FC236}">
                <a16:creationId xmlns:a16="http://schemas.microsoft.com/office/drawing/2014/main" id="{11B12247-CE0C-39DA-2752-4B2C25111BAF}"/>
              </a:ext>
            </a:extLst>
          </p:cNvPr>
          <p:cNvSpPr/>
          <p:nvPr/>
        </p:nvSpPr>
        <p:spPr>
          <a:xfrm>
            <a:off x="886325" y="3458711"/>
            <a:ext cx="153438" cy="292016"/>
          </a:xfrm>
          <a:prstGeom prst="upArrow">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ZoneTexte 13">
            <a:extLst>
              <a:ext uri="{FF2B5EF4-FFF2-40B4-BE49-F238E27FC236}">
                <a16:creationId xmlns:a16="http://schemas.microsoft.com/office/drawing/2014/main" id="{83B61F31-B1AB-4F16-A9D9-99621C440193}"/>
              </a:ext>
            </a:extLst>
          </p:cNvPr>
          <p:cNvSpPr txBox="1"/>
          <p:nvPr/>
        </p:nvSpPr>
        <p:spPr>
          <a:xfrm>
            <a:off x="6268921" y="3199543"/>
            <a:ext cx="5200011"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fr-FR" sz="1100">
                <a:ea typeface="Calibri"/>
                <a:cs typeface="Calibri"/>
              </a:rPr>
              <a:t>L'implémentation débute par la création d'un nouveau schéma dans </a:t>
            </a:r>
            <a:r>
              <a:rPr lang="fr-FR" sz="1100" err="1">
                <a:ea typeface="Calibri"/>
                <a:cs typeface="Calibri"/>
              </a:rPr>
              <a:t>Qucs</a:t>
            </a:r>
            <a:r>
              <a:rPr lang="fr-FR" sz="1100">
                <a:ea typeface="Calibri"/>
                <a:cs typeface="Calibri"/>
              </a:rPr>
              <a:t>-s.</a:t>
            </a:r>
          </a:p>
        </p:txBody>
      </p:sp>
      <p:sp>
        <p:nvSpPr>
          <p:cNvPr id="15" name="ZoneTexte 14">
            <a:extLst>
              <a:ext uri="{FF2B5EF4-FFF2-40B4-BE49-F238E27FC236}">
                <a16:creationId xmlns:a16="http://schemas.microsoft.com/office/drawing/2014/main" id="{B601567D-6E31-1452-E7B5-1773FD3EE0F2}"/>
              </a:ext>
            </a:extLst>
          </p:cNvPr>
          <p:cNvSpPr txBox="1"/>
          <p:nvPr/>
        </p:nvSpPr>
        <p:spPr>
          <a:xfrm>
            <a:off x="1069828" y="2291046"/>
            <a:ext cx="1029456" cy="40370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fr-FR"/>
          </a:p>
        </p:txBody>
      </p:sp>
      <p:pic>
        <p:nvPicPr>
          <p:cNvPr id="16" name="Image 15">
            <a:extLst>
              <a:ext uri="{FF2B5EF4-FFF2-40B4-BE49-F238E27FC236}">
                <a16:creationId xmlns:a16="http://schemas.microsoft.com/office/drawing/2014/main" id="{F2E4F897-C80F-A6AD-5BD4-ED55E68BD17C}"/>
              </a:ext>
            </a:extLst>
          </p:cNvPr>
          <p:cNvPicPr>
            <a:picLocks noChangeAspect="1"/>
          </p:cNvPicPr>
          <p:nvPr/>
        </p:nvPicPr>
        <p:blipFill>
          <a:blip r:embed="rId5"/>
          <a:stretch>
            <a:fillRect/>
          </a:stretch>
        </p:blipFill>
        <p:spPr>
          <a:xfrm>
            <a:off x="855429" y="711201"/>
            <a:ext cx="2311578" cy="1782619"/>
          </a:xfrm>
          <a:prstGeom prst="rect">
            <a:avLst/>
          </a:prstGeom>
        </p:spPr>
      </p:pic>
      <p:sp>
        <p:nvSpPr>
          <p:cNvPr id="2" name="ZoneTexte 1">
            <a:extLst>
              <a:ext uri="{FF2B5EF4-FFF2-40B4-BE49-F238E27FC236}">
                <a16:creationId xmlns:a16="http://schemas.microsoft.com/office/drawing/2014/main" id="{FBC901A9-D764-92EC-2B29-2C6074EA48B8}"/>
              </a:ext>
            </a:extLst>
          </p:cNvPr>
          <p:cNvSpPr txBox="1"/>
          <p:nvPr/>
        </p:nvSpPr>
        <p:spPr>
          <a:xfrm>
            <a:off x="3477368" y="717439"/>
            <a:ext cx="7829346" cy="178510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fr-FR" sz="1100">
                <a:ea typeface="Calibri"/>
                <a:cs typeface="Calibri"/>
              </a:rPr>
              <a:t>Pour l'exemple, j'utilise le code </a:t>
            </a:r>
            <a:r>
              <a:rPr lang="fr-FR" sz="1100" err="1">
                <a:ea typeface="Calibri"/>
                <a:cs typeface="Calibri"/>
              </a:rPr>
              <a:t>Verilog</a:t>
            </a:r>
            <a:r>
              <a:rPr lang="fr-FR" sz="1100">
                <a:ea typeface="Calibri"/>
                <a:cs typeface="Calibri"/>
              </a:rPr>
              <a:t>-A d'une Pompe de Charge. Le module comporte 3 ports (2 entrées numériques, 1 sortie analogique) et simule une pompe de charge contrôlée, utilisée pour générer ou absorber un courant sur une sortie analogique en fonction de deux commandes numériques. </a:t>
            </a:r>
          </a:p>
          <a:p>
            <a:pPr algn="just"/>
            <a:r>
              <a:rPr lang="fr-FR" sz="1100">
                <a:ea typeface="Calibri"/>
                <a:cs typeface="Calibri"/>
              </a:rPr>
              <a:t>On peut remarquer que les mots clefs associés au </a:t>
            </a:r>
            <a:r>
              <a:rPr lang="fr-FR" sz="1100" err="1">
                <a:ea typeface="Calibri"/>
                <a:cs typeface="Calibri"/>
              </a:rPr>
              <a:t>Verilog</a:t>
            </a:r>
            <a:r>
              <a:rPr lang="fr-FR" sz="1100">
                <a:ea typeface="Calibri"/>
                <a:cs typeface="Calibri"/>
              </a:rPr>
              <a:t>-A sont d'une autre couleur, cependant il existe des exceptions comme pour </a:t>
            </a:r>
            <a:r>
              <a:rPr lang="fr-FR" sz="1100" i="1">
                <a:ea typeface="Calibri"/>
                <a:cs typeface="Calibri"/>
              </a:rPr>
              <a:t>"output"</a:t>
            </a:r>
            <a:r>
              <a:rPr lang="fr-FR" sz="1100">
                <a:ea typeface="Calibri"/>
                <a:cs typeface="Calibri"/>
              </a:rPr>
              <a:t> qui n'a pas été reconnu par </a:t>
            </a:r>
            <a:r>
              <a:rPr lang="fr-FR" sz="1100" err="1">
                <a:ea typeface="Calibri"/>
                <a:cs typeface="Calibri"/>
              </a:rPr>
              <a:t>Qucs</a:t>
            </a:r>
            <a:r>
              <a:rPr lang="fr-FR" sz="1100">
                <a:ea typeface="Calibri"/>
                <a:cs typeface="Calibri"/>
              </a:rPr>
              <a:t>-s. </a:t>
            </a:r>
          </a:p>
          <a:p>
            <a:pPr algn="just"/>
            <a:r>
              <a:rPr lang="fr-FR" sz="1100" err="1">
                <a:ea typeface="Calibri"/>
                <a:cs typeface="Calibri"/>
              </a:rPr>
              <a:t>Qucs</a:t>
            </a:r>
            <a:r>
              <a:rPr lang="fr-FR" sz="1100">
                <a:ea typeface="Calibri"/>
                <a:cs typeface="Calibri"/>
              </a:rPr>
              <a:t>-s apporte plusieurs autres particularités comme notamment si j'avais voulu agir sur la tension de sortie plutôt que sur le courant ici, j'aurai du rajouter un port (qui serait une tension nul dans le circuit, généralement "</a:t>
            </a:r>
            <a:r>
              <a:rPr lang="fr-FR" sz="1100" err="1">
                <a:ea typeface="Calibri"/>
                <a:cs typeface="Calibri"/>
              </a:rPr>
              <a:t>vss</a:t>
            </a:r>
            <a:r>
              <a:rPr lang="fr-FR" sz="1100">
                <a:ea typeface="Calibri"/>
                <a:cs typeface="Calibri"/>
              </a:rPr>
              <a:t>") et écrire </a:t>
            </a:r>
            <a:r>
              <a:rPr lang="fr-FR" sz="1100" i="1">
                <a:ea typeface="Calibri"/>
                <a:cs typeface="Calibri"/>
              </a:rPr>
              <a:t>"V(</a:t>
            </a:r>
            <a:r>
              <a:rPr lang="fr-FR" sz="1100" i="1" err="1">
                <a:ea typeface="Calibri"/>
                <a:cs typeface="Calibri"/>
              </a:rPr>
              <a:t>vout</a:t>
            </a:r>
            <a:r>
              <a:rPr lang="fr-FR" sz="1100" i="1">
                <a:ea typeface="Calibri"/>
                <a:cs typeface="Calibri"/>
              </a:rPr>
              <a:t>, </a:t>
            </a:r>
            <a:r>
              <a:rPr lang="fr-FR" sz="1100" i="1" err="1">
                <a:ea typeface="Calibri"/>
                <a:cs typeface="Calibri"/>
              </a:rPr>
              <a:t>vss</a:t>
            </a:r>
            <a:r>
              <a:rPr lang="fr-FR" sz="1100" i="1">
                <a:ea typeface="Calibri"/>
                <a:cs typeface="Calibri"/>
              </a:rPr>
              <a:t>) &lt;+ …"</a:t>
            </a:r>
            <a:r>
              <a:rPr lang="fr-FR" sz="1100">
                <a:ea typeface="Calibri"/>
                <a:cs typeface="Calibri"/>
              </a:rPr>
              <a:t> ainsi le logiciel interprètera cela comme une différence de potentiel, dans les autres logiciels, la syntaxe </a:t>
            </a:r>
            <a:r>
              <a:rPr lang="fr-FR" sz="1100" i="1">
                <a:ea typeface="Calibri"/>
                <a:cs typeface="Calibri"/>
              </a:rPr>
              <a:t>"V(</a:t>
            </a:r>
            <a:r>
              <a:rPr lang="fr-FR" sz="1100" i="1" err="1">
                <a:ea typeface="Calibri"/>
                <a:cs typeface="Calibri"/>
              </a:rPr>
              <a:t>vout</a:t>
            </a:r>
            <a:r>
              <a:rPr lang="fr-FR" sz="1100" i="1">
                <a:ea typeface="Calibri"/>
                <a:cs typeface="Calibri"/>
              </a:rPr>
              <a:t>) &lt;+ …"</a:t>
            </a:r>
            <a:r>
              <a:rPr lang="fr-FR" sz="1100">
                <a:ea typeface="Calibri"/>
                <a:cs typeface="Calibri"/>
              </a:rPr>
              <a:t> est correctement interprétée. D'autres particularités notamment sur la gestion de </a:t>
            </a:r>
            <a:r>
              <a:rPr lang="fr-FR" sz="1100" i="1">
                <a:ea typeface="Calibri"/>
                <a:cs typeface="Calibri"/>
              </a:rPr>
              <a:t>"</a:t>
            </a:r>
            <a:r>
              <a:rPr lang="fr-FR" sz="1100" i="1" err="1">
                <a:ea typeface="Calibri"/>
                <a:cs typeface="Calibri"/>
              </a:rPr>
              <a:t>idt</a:t>
            </a:r>
            <a:r>
              <a:rPr lang="fr-FR" sz="1100" i="1">
                <a:ea typeface="Calibri"/>
                <a:cs typeface="Calibri"/>
              </a:rPr>
              <a:t>"</a:t>
            </a:r>
            <a:r>
              <a:rPr lang="fr-FR" sz="1100">
                <a:ea typeface="Calibri"/>
                <a:cs typeface="Calibri"/>
              </a:rPr>
              <a:t> ou la gestion d'évènement comme </a:t>
            </a:r>
            <a:r>
              <a:rPr lang="fr-FR" sz="1100" i="1">
                <a:ea typeface="Calibri"/>
                <a:cs typeface="Calibri"/>
              </a:rPr>
              <a:t>"@(cross …)"</a:t>
            </a:r>
            <a:r>
              <a:rPr lang="fr-FR" sz="1100">
                <a:ea typeface="Calibri"/>
                <a:cs typeface="Calibri"/>
              </a:rPr>
              <a:t> ou la mémorisation d'état de variable ne sont pas pris en charge ou d'une manière différente et je n'ai toujours pas trouvé d'alternative.</a:t>
            </a:r>
          </a:p>
        </p:txBody>
      </p:sp>
      <p:sp>
        <p:nvSpPr>
          <p:cNvPr id="6" name="ZoneTexte 5">
            <a:extLst>
              <a:ext uri="{FF2B5EF4-FFF2-40B4-BE49-F238E27FC236}">
                <a16:creationId xmlns:a16="http://schemas.microsoft.com/office/drawing/2014/main" id="{279AD95A-6552-389C-C1BE-DB07D0471BD5}"/>
              </a:ext>
            </a:extLst>
          </p:cNvPr>
          <p:cNvSpPr txBox="1"/>
          <p:nvPr/>
        </p:nvSpPr>
        <p:spPr>
          <a:xfrm>
            <a:off x="918436" y="3996715"/>
            <a:ext cx="2250675" cy="9285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fr-FR"/>
          </a:p>
        </p:txBody>
      </p:sp>
      <p:pic>
        <p:nvPicPr>
          <p:cNvPr id="13" name="Image 12" descr="Une image contenant texte, capture d’écran, logiciel, Logiciel multimédia&#10;&#10;Le contenu généré par l’IA peut être incorrect.">
            <a:extLst>
              <a:ext uri="{FF2B5EF4-FFF2-40B4-BE49-F238E27FC236}">
                <a16:creationId xmlns:a16="http://schemas.microsoft.com/office/drawing/2014/main" id="{739ADDEB-5D40-A7FA-403E-FBFD67A0BF11}"/>
              </a:ext>
            </a:extLst>
          </p:cNvPr>
          <p:cNvPicPr>
            <a:picLocks noChangeAspect="1"/>
          </p:cNvPicPr>
          <p:nvPr/>
        </p:nvPicPr>
        <p:blipFill>
          <a:blip r:embed="rId6"/>
          <a:stretch>
            <a:fillRect/>
          </a:stretch>
        </p:blipFill>
        <p:spPr>
          <a:xfrm>
            <a:off x="852959" y="3825078"/>
            <a:ext cx="3840519" cy="2195808"/>
          </a:xfrm>
          <a:prstGeom prst="rect">
            <a:avLst/>
          </a:prstGeom>
        </p:spPr>
      </p:pic>
      <p:sp>
        <p:nvSpPr>
          <p:cNvPr id="17" name="Flèche : gauche 16">
            <a:extLst>
              <a:ext uri="{FF2B5EF4-FFF2-40B4-BE49-F238E27FC236}">
                <a16:creationId xmlns:a16="http://schemas.microsoft.com/office/drawing/2014/main" id="{B8DAA830-A3AD-A903-1342-4B9F0BCD60EF}"/>
              </a:ext>
            </a:extLst>
          </p:cNvPr>
          <p:cNvSpPr/>
          <p:nvPr/>
        </p:nvSpPr>
        <p:spPr>
          <a:xfrm>
            <a:off x="1756132" y="5924424"/>
            <a:ext cx="191761" cy="90834"/>
          </a:xfrm>
          <a:prstGeom prst="leftArrow">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Flèche : gauche 17">
            <a:extLst>
              <a:ext uri="{FF2B5EF4-FFF2-40B4-BE49-F238E27FC236}">
                <a16:creationId xmlns:a16="http://schemas.microsoft.com/office/drawing/2014/main" id="{BAB8C608-F1E4-E0A7-9E7F-22CFF64DECC2}"/>
              </a:ext>
            </a:extLst>
          </p:cNvPr>
          <p:cNvSpPr/>
          <p:nvPr/>
        </p:nvSpPr>
        <p:spPr>
          <a:xfrm>
            <a:off x="1756131" y="5240932"/>
            <a:ext cx="191761" cy="90834"/>
          </a:xfrm>
          <a:prstGeom prst="leftArrow">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Flèche : gauche 18">
            <a:extLst>
              <a:ext uri="{FF2B5EF4-FFF2-40B4-BE49-F238E27FC236}">
                <a16:creationId xmlns:a16="http://schemas.microsoft.com/office/drawing/2014/main" id="{71DA7BBB-C8C0-C0C6-DEE2-C49452D1AA49}"/>
              </a:ext>
            </a:extLst>
          </p:cNvPr>
          <p:cNvSpPr/>
          <p:nvPr/>
        </p:nvSpPr>
        <p:spPr>
          <a:xfrm>
            <a:off x="4152968" y="5758169"/>
            <a:ext cx="191761" cy="90834"/>
          </a:xfrm>
          <a:prstGeom prst="leftArrow">
            <a:avLst/>
          </a:prstGeom>
          <a:solidFill>
            <a:srgbClr val="FFC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 name="ZoneTexte 19">
            <a:extLst>
              <a:ext uri="{FF2B5EF4-FFF2-40B4-BE49-F238E27FC236}">
                <a16:creationId xmlns:a16="http://schemas.microsoft.com/office/drawing/2014/main" id="{8EFC433D-37DF-1344-26DB-150FBA929D43}"/>
              </a:ext>
            </a:extLst>
          </p:cNvPr>
          <p:cNvSpPr txBox="1"/>
          <p:nvPr/>
        </p:nvSpPr>
        <p:spPr>
          <a:xfrm>
            <a:off x="5086728" y="3909641"/>
            <a:ext cx="6214145" cy="212365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fr-FR" sz="1100">
                <a:ea typeface="Calibri"/>
                <a:cs typeface="Calibri"/>
              </a:rPr>
              <a:t>Dans un premier temps pour que le logiciel fasse le lien avec le fichier .</a:t>
            </a:r>
            <a:r>
              <a:rPr lang="fr-FR" sz="1100" err="1">
                <a:ea typeface="Calibri"/>
                <a:cs typeface="Calibri"/>
              </a:rPr>
              <a:t>osdi</a:t>
            </a:r>
            <a:r>
              <a:rPr lang="fr-FR" sz="1100">
                <a:ea typeface="Calibri"/>
                <a:cs typeface="Calibri"/>
              </a:rPr>
              <a:t> pour qu'on puisse l'utiliser, il faut utiliser le composant .</a:t>
            </a:r>
            <a:r>
              <a:rPr lang="fr-FR" sz="1100" err="1">
                <a:ea typeface="Calibri"/>
                <a:cs typeface="Calibri"/>
              </a:rPr>
              <a:t>spiceinit</a:t>
            </a:r>
            <a:r>
              <a:rPr lang="fr-FR" sz="1100">
                <a:ea typeface="Calibri"/>
                <a:cs typeface="Calibri"/>
              </a:rPr>
              <a:t> qui sert à donner le chemin vers le fichier .</a:t>
            </a:r>
            <a:r>
              <a:rPr lang="fr-FR" sz="1100" err="1">
                <a:ea typeface="Calibri"/>
                <a:cs typeface="Calibri"/>
              </a:rPr>
              <a:t>osdi</a:t>
            </a:r>
            <a:r>
              <a:rPr lang="fr-FR" sz="1100">
                <a:ea typeface="Calibri"/>
                <a:cs typeface="Calibri"/>
              </a:rPr>
              <a:t> à </a:t>
            </a:r>
            <a:r>
              <a:rPr lang="fr-FR" sz="1100" err="1">
                <a:ea typeface="Calibri"/>
                <a:cs typeface="Calibri"/>
              </a:rPr>
              <a:t>Qucs</a:t>
            </a:r>
            <a:r>
              <a:rPr lang="fr-FR" sz="1100">
                <a:ea typeface="Calibri"/>
                <a:cs typeface="Calibri"/>
              </a:rPr>
              <a:t>-s. Pour cela double cliquez sur ce nouveau composant et rentrez la commande </a:t>
            </a:r>
            <a:r>
              <a:rPr lang="fr-FR" sz="1100" i="1">
                <a:ea typeface="Calibri"/>
                <a:cs typeface="Calibri"/>
              </a:rPr>
              <a:t>"</a:t>
            </a:r>
            <a:r>
              <a:rPr lang="fr-FR" sz="1100" i="1" err="1">
                <a:ea typeface="Calibri"/>
                <a:cs typeface="Calibri"/>
              </a:rPr>
              <a:t>osdi</a:t>
            </a:r>
            <a:r>
              <a:rPr lang="fr-FR" sz="1100" i="1">
                <a:ea typeface="Calibri"/>
                <a:cs typeface="Calibri"/>
              </a:rPr>
              <a:t> “chemin vers le fichier + nom du fichier“.</a:t>
            </a:r>
            <a:r>
              <a:rPr lang="fr-FR" sz="1100" i="1" err="1">
                <a:ea typeface="Calibri"/>
                <a:cs typeface="Calibri"/>
              </a:rPr>
              <a:t>osdi</a:t>
            </a:r>
            <a:r>
              <a:rPr lang="fr-FR" sz="1100" i="1">
                <a:ea typeface="Calibri"/>
                <a:cs typeface="Calibri"/>
              </a:rPr>
              <a:t>". </a:t>
            </a:r>
            <a:r>
              <a:rPr lang="fr-FR" sz="1100">
                <a:ea typeface="Calibri"/>
                <a:cs typeface="Calibri"/>
              </a:rPr>
              <a:t>Pour trouver le chemin facilement positionnez-vous dans le dossier parent dans le terminal et exécutez la commande </a:t>
            </a:r>
            <a:r>
              <a:rPr lang="fr-FR" sz="1100" i="1">
                <a:ea typeface="Calibri"/>
                <a:cs typeface="Calibri"/>
              </a:rPr>
              <a:t>"</a:t>
            </a:r>
            <a:r>
              <a:rPr lang="fr-FR" sz="1100" i="1" err="1">
                <a:ea typeface="Calibri"/>
                <a:cs typeface="Calibri"/>
              </a:rPr>
              <a:t>pwd</a:t>
            </a:r>
            <a:r>
              <a:rPr lang="fr-FR" sz="1100" i="1">
                <a:ea typeface="Calibri"/>
                <a:cs typeface="Calibri"/>
              </a:rPr>
              <a:t>"</a:t>
            </a:r>
            <a:r>
              <a:rPr lang="fr-FR" sz="1100">
                <a:ea typeface="Calibri"/>
                <a:cs typeface="Calibri"/>
              </a:rPr>
              <a:t> qui vous retournera le chemin de votre position (</a:t>
            </a:r>
            <a:r>
              <a:rPr lang="fr-FR" sz="1100" err="1">
                <a:ea typeface="Calibri"/>
                <a:cs typeface="Calibri"/>
              </a:rPr>
              <a:t>cf</a:t>
            </a:r>
            <a:r>
              <a:rPr lang="fr-FR" sz="1100">
                <a:ea typeface="Calibri"/>
                <a:cs typeface="Calibri"/>
              </a:rPr>
              <a:t> flèche orange dans exemple        ).</a:t>
            </a:r>
          </a:p>
          <a:p>
            <a:pPr algn="just"/>
            <a:r>
              <a:rPr lang="fr-FR" sz="1100">
                <a:ea typeface="Calibri"/>
                <a:cs typeface="Calibri"/>
              </a:rPr>
              <a:t>Maintenant que le composant </a:t>
            </a:r>
            <a:r>
              <a:rPr lang="fr-FR" sz="1100" err="1">
                <a:ea typeface="Calibri"/>
                <a:cs typeface="Calibri"/>
              </a:rPr>
              <a:t>Verilog</a:t>
            </a:r>
            <a:r>
              <a:rPr lang="fr-FR" sz="1100">
                <a:ea typeface="Calibri"/>
                <a:cs typeface="Calibri"/>
              </a:rPr>
              <a:t>-A est accessible par le logiciel, vous devez utiliser le composant .MODEL pour créer une instance du bloc </a:t>
            </a:r>
            <a:r>
              <a:rPr lang="fr-FR" sz="1100" err="1">
                <a:ea typeface="Calibri"/>
                <a:cs typeface="Calibri"/>
              </a:rPr>
              <a:t>Verilog</a:t>
            </a:r>
            <a:r>
              <a:rPr lang="fr-FR" sz="1100">
                <a:ea typeface="Calibri"/>
                <a:cs typeface="Calibri"/>
              </a:rPr>
              <a:t>-A. Dans ce composant il faudra entrer la commande </a:t>
            </a:r>
            <a:r>
              <a:rPr lang="fr-FR" sz="1100" i="1">
                <a:ea typeface="Calibri"/>
                <a:cs typeface="Calibri"/>
              </a:rPr>
              <a:t>".MODEL “nom que vous voulez donner au bloc“  “</a:t>
            </a:r>
            <a:r>
              <a:rPr lang="fr-FR" sz="1100" i="1">
                <a:solidFill>
                  <a:srgbClr val="FF0000"/>
                </a:solidFill>
                <a:ea typeface="Calibri"/>
                <a:cs typeface="Calibri"/>
              </a:rPr>
              <a:t>nom du module </a:t>
            </a:r>
            <a:r>
              <a:rPr lang="fr-FR" sz="1100" i="1" err="1">
                <a:solidFill>
                  <a:srgbClr val="FF0000"/>
                </a:solidFill>
                <a:ea typeface="Calibri"/>
                <a:cs typeface="Calibri"/>
              </a:rPr>
              <a:t>Verilog</a:t>
            </a:r>
            <a:r>
              <a:rPr lang="fr-FR" sz="1100" i="1">
                <a:solidFill>
                  <a:srgbClr val="FF0000"/>
                </a:solidFill>
                <a:ea typeface="Calibri"/>
                <a:cs typeface="Calibri"/>
              </a:rPr>
              <a:t>-A</a:t>
            </a:r>
            <a:r>
              <a:rPr lang="fr-FR" sz="1100" i="1">
                <a:ea typeface="Calibri"/>
                <a:cs typeface="Calibri"/>
              </a:rPr>
              <a:t>“()"</a:t>
            </a:r>
            <a:r>
              <a:rPr lang="fr-FR" sz="1100">
                <a:ea typeface="Calibri"/>
                <a:cs typeface="Calibri"/>
              </a:rPr>
              <a:t>. </a:t>
            </a:r>
            <a:r>
              <a:rPr lang="fr-FR" sz="1100">
                <a:solidFill>
                  <a:srgbClr val="FF0000"/>
                </a:solidFill>
                <a:ea typeface="Calibri"/>
                <a:cs typeface="Calibri"/>
              </a:rPr>
              <a:t>Il est important d'utiliser le même nom de module que celui dans votre code </a:t>
            </a:r>
            <a:r>
              <a:rPr lang="fr-FR" sz="1100" err="1">
                <a:solidFill>
                  <a:srgbClr val="FF0000"/>
                </a:solidFill>
                <a:ea typeface="Calibri"/>
                <a:cs typeface="Calibri"/>
              </a:rPr>
              <a:t>Verilog</a:t>
            </a:r>
            <a:r>
              <a:rPr lang="fr-FR" sz="1100">
                <a:solidFill>
                  <a:srgbClr val="FF0000"/>
                </a:solidFill>
                <a:ea typeface="Calibri"/>
                <a:cs typeface="Calibri"/>
              </a:rPr>
              <a:t>-A </a:t>
            </a:r>
            <a:r>
              <a:rPr lang="fr-FR" sz="1100">
                <a:ea typeface="Calibri"/>
                <a:cs typeface="Calibri"/>
              </a:rPr>
              <a:t>(</a:t>
            </a:r>
            <a:r>
              <a:rPr lang="fr-FR" sz="1100" err="1">
                <a:solidFill>
                  <a:srgbClr val="000000"/>
                </a:solidFill>
                <a:ea typeface="Calibri"/>
                <a:cs typeface="Calibri"/>
              </a:rPr>
              <a:t>cf</a:t>
            </a:r>
            <a:r>
              <a:rPr lang="fr-FR" sz="1100">
                <a:solidFill>
                  <a:srgbClr val="000000"/>
                </a:solidFill>
                <a:ea typeface="Calibri"/>
                <a:cs typeface="Calibri"/>
              </a:rPr>
              <a:t> flèche verte dans exemple     ).</a:t>
            </a:r>
          </a:p>
          <a:p>
            <a:pPr algn="just"/>
            <a:r>
              <a:rPr lang="fr-FR" sz="1100">
                <a:ea typeface="Calibri"/>
                <a:cs typeface="Calibri"/>
              </a:rPr>
              <a:t>Ces deux composants se situent dans l'onglet </a:t>
            </a:r>
            <a:r>
              <a:rPr lang="fr-FR" sz="1100" i="1">
                <a:ea typeface="Calibri"/>
                <a:cs typeface="Calibri"/>
              </a:rPr>
              <a:t>"Composants" </a:t>
            </a:r>
            <a:r>
              <a:rPr lang="fr-FR" sz="1100">
                <a:ea typeface="Calibri"/>
                <a:cs typeface="Calibri"/>
              </a:rPr>
              <a:t>puis dans le menu déroulant </a:t>
            </a:r>
            <a:r>
              <a:rPr lang="fr-FR" sz="1100" i="1">
                <a:ea typeface="Calibri"/>
                <a:cs typeface="Calibri"/>
              </a:rPr>
              <a:t>"SPICE </a:t>
            </a:r>
            <a:r>
              <a:rPr lang="fr-FR" sz="1100" i="1" err="1">
                <a:ea typeface="Calibri"/>
                <a:cs typeface="Calibri"/>
              </a:rPr>
              <a:t>netlist</a:t>
            </a:r>
            <a:r>
              <a:rPr lang="fr-FR" sz="1100" i="1">
                <a:ea typeface="Calibri"/>
                <a:cs typeface="Calibri"/>
              </a:rPr>
              <a:t> sections" </a:t>
            </a:r>
            <a:r>
              <a:rPr lang="fr-FR" sz="1100">
                <a:ea typeface="Calibri"/>
                <a:cs typeface="Calibri"/>
              </a:rPr>
              <a:t>(</a:t>
            </a:r>
            <a:r>
              <a:rPr lang="fr-FR" sz="1100" err="1">
                <a:ea typeface="Calibri"/>
                <a:cs typeface="Calibri"/>
              </a:rPr>
              <a:t>cf</a:t>
            </a:r>
            <a:r>
              <a:rPr lang="fr-FR" sz="1100">
                <a:ea typeface="Calibri"/>
                <a:cs typeface="Calibri"/>
              </a:rPr>
              <a:t> flèche rouge dans exemple        ).</a:t>
            </a:r>
          </a:p>
        </p:txBody>
      </p:sp>
      <p:sp>
        <p:nvSpPr>
          <p:cNvPr id="24" name="Flèche : bas 23">
            <a:extLst>
              <a:ext uri="{FF2B5EF4-FFF2-40B4-BE49-F238E27FC236}">
                <a16:creationId xmlns:a16="http://schemas.microsoft.com/office/drawing/2014/main" id="{0634263C-D8C3-7016-E12B-EEBBEB51D4E1}"/>
              </a:ext>
            </a:extLst>
          </p:cNvPr>
          <p:cNvSpPr/>
          <p:nvPr/>
        </p:nvSpPr>
        <p:spPr>
          <a:xfrm>
            <a:off x="10377369" y="5439316"/>
            <a:ext cx="84167" cy="195034"/>
          </a:xfrm>
          <a:prstGeom prst="downArrow">
            <a:avLst/>
          </a:prstGeom>
          <a:solidFill>
            <a:srgbClr val="00B05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Flèche : gauche 24">
            <a:extLst>
              <a:ext uri="{FF2B5EF4-FFF2-40B4-BE49-F238E27FC236}">
                <a16:creationId xmlns:a16="http://schemas.microsoft.com/office/drawing/2014/main" id="{B702D21C-C2EC-8EAE-8F3D-FF489A083781}"/>
              </a:ext>
            </a:extLst>
          </p:cNvPr>
          <p:cNvSpPr/>
          <p:nvPr/>
        </p:nvSpPr>
        <p:spPr>
          <a:xfrm>
            <a:off x="7459585" y="5806568"/>
            <a:ext cx="191761" cy="90834"/>
          </a:xfrm>
          <a:prstGeom prst="leftArrow">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6" name="Flèche : gauche 25">
            <a:extLst>
              <a:ext uri="{FF2B5EF4-FFF2-40B4-BE49-F238E27FC236}">
                <a16:creationId xmlns:a16="http://schemas.microsoft.com/office/drawing/2014/main" id="{3048E446-A7FF-1AE6-65E9-B2AF4FC03B4F}"/>
              </a:ext>
            </a:extLst>
          </p:cNvPr>
          <p:cNvSpPr/>
          <p:nvPr/>
        </p:nvSpPr>
        <p:spPr>
          <a:xfrm>
            <a:off x="5700058" y="4831218"/>
            <a:ext cx="191761" cy="90834"/>
          </a:xfrm>
          <a:prstGeom prst="leftArrow">
            <a:avLst/>
          </a:prstGeom>
          <a:solidFill>
            <a:srgbClr val="FFC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7" name="Flèche : bas 26">
            <a:extLst>
              <a:ext uri="{FF2B5EF4-FFF2-40B4-BE49-F238E27FC236}">
                <a16:creationId xmlns:a16="http://schemas.microsoft.com/office/drawing/2014/main" id="{C3DA5566-BAC4-FD8A-AF1C-6424203BD100}"/>
              </a:ext>
            </a:extLst>
          </p:cNvPr>
          <p:cNvSpPr/>
          <p:nvPr/>
        </p:nvSpPr>
        <p:spPr>
          <a:xfrm>
            <a:off x="2963495" y="4703264"/>
            <a:ext cx="84167" cy="195034"/>
          </a:xfrm>
          <a:prstGeom prst="downArrow">
            <a:avLst/>
          </a:prstGeom>
          <a:solidFill>
            <a:srgbClr val="00B05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8" name="Flèche : bas 27">
            <a:extLst>
              <a:ext uri="{FF2B5EF4-FFF2-40B4-BE49-F238E27FC236}">
                <a16:creationId xmlns:a16="http://schemas.microsoft.com/office/drawing/2014/main" id="{6EF422F2-F9F9-2A13-B5B4-D2ABA4CC0A9C}"/>
              </a:ext>
            </a:extLst>
          </p:cNvPr>
          <p:cNvSpPr/>
          <p:nvPr/>
        </p:nvSpPr>
        <p:spPr>
          <a:xfrm>
            <a:off x="1337894" y="870172"/>
            <a:ext cx="84167" cy="195034"/>
          </a:xfrm>
          <a:prstGeom prst="downArrow">
            <a:avLst/>
          </a:prstGeom>
          <a:solidFill>
            <a:srgbClr val="00B05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5462866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re 9">
            <a:extLst>
              <a:ext uri="{FF2B5EF4-FFF2-40B4-BE49-F238E27FC236}">
                <a16:creationId xmlns:a16="http://schemas.microsoft.com/office/drawing/2014/main" id="{26AE5672-29A4-BA2E-CC9F-003C1C5DA636}"/>
              </a:ext>
            </a:extLst>
          </p:cNvPr>
          <p:cNvSpPr>
            <a:spLocks noGrp="1"/>
          </p:cNvSpPr>
          <p:nvPr>
            <p:ph type="title"/>
          </p:nvPr>
        </p:nvSpPr>
        <p:spPr/>
        <p:txBody>
          <a:bodyPr/>
          <a:lstStyle/>
          <a:p>
            <a:r>
              <a:rPr lang="fr-FR"/>
              <a:t>		</a:t>
            </a:r>
            <a:r>
              <a:rPr lang="fr-FR" sz="6000"/>
              <a:t>QUCS-S</a:t>
            </a:r>
            <a:endParaRPr lang="fr-FR"/>
          </a:p>
        </p:txBody>
      </p:sp>
      <p:sp>
        <p:nvSpPr>
          <p:cNvPr id="4" name="Espace réservé de la date 3">
            <a:extLst>
              <a:ext uri="{FF2B5EF4-FFF2-40B4-BE49-F238E27FC236}">
                <a16:creationId xmlns:a16="http://schemas.microsoft.com/office/drawing/2014/main" id="{ABFD17DE-7402-7A95-FDDD-B42C170E41A9}"/>
              </a:ext>
            </a:extLst>
          </p:cNvPr>
          <p:cNvSpPr>
            <a:spLocks noGrp="1"/>
          </p:cNvSpPr>
          <p:nvPr>
            <p:ph type="dt" sz="half" idx="10"/>
          </p:nvPr>
        </p:nvSpPr>
        <p:spPr/>
        <p:txBody>
          <a:bodyPr/>
          <a:lstStyle/>
          <a:p>
            <a:fld id="{996C6FDE-6DF4-4CF5-92C5-71E8EF403DDE}" type="datetime1">
              <a:rPr lang="fr-FR" smtClean="0"/>
              <a:t>11/06/2025</a:t>
            </a:fld>
            <a:endParaRPr lang="fr-FR"/>
          </a:p>
        </p:txBody>
      </p:sp>
      <p:sp>
        <p:nvSpPr>
          <p:cNvPr id="5" name="Espace réservé du numéro de diapositive 4">
            <a:extLst>
              <a:ext uri="{FF2B5EF4-FFF2-40B4-BE49-F238E27FC236}">
                <a16:creationId xmlns:a16="http://schemas.microsoft.com/office/drawing/2014/main" id="{7497D093-B765-1716-CEB8-089BB25B20BB}"/>
              </a:ext>
            </a:extLst>
          </p:cNvPr>
          <p:cNvSpPr>
            <a:spLocks noGrp="1"/>
          </p:cNvSpPr>
          <p:nvPr>
            <p:ph type="sldNum" sz="quarter" idx="12"/>
          </p:nvPr>
        </p:nvSpPr>
        <p:spPr/>
        <p:txBody>
          <a:bodyPr/>
          <a:lstStyle/>
          <a:p>
            <a:fld id="{480A54FD-F1EB-45FD-9AD4-9905D7B21312}" type="slidenum">
              <a:rPr lang="fr-FR" smtClean="0"/>
              <a:t>3</a:t>
            </a:fld>
            <a:endParaRPr lang="fr-FR"/>
          </a:p>
        </p:txBody>
      </p:sp>
      <p:sp>
        <p:nvSpPr>
          <p:cNvPr id="6" name="Rectangle 5">
            <a:extLst>
              <a:ext uri="{FF2B5EF4-FFF2-40B4-BE49-F238E27FC236}">
                <a16:creationId xmlns:a16="http://schemas.microsoft.com/office/drawing/2014/main" id="{FB4F3918-820E-5F86-F611-EF362444E70F}"/>
              </a:ext>
            </a:extLst>
          </p:cNvPr>
          <p:cNvSpPr/>
          <p:nvPr/>
        </p:nvSpPr>
        <p:spPr>
          <a:xfrm>
            <a:off x="1278390" y="3482477"/>
            <a:ext cx="1080000" cy="1080000"/>
          </a:xfrm>
          <a:prstGeom prst="rect">
            <a:avLst/>
          </a:prstGeom>
          <a:solidFill>
            <a:srgbClr val="BE171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6000" b="1"/>
              <a:t>1</a:t>
            </a:r>
            <a:endParaRPr lang="fr-FR" sz="4400" b="1"/>
          </a:p>
        </p:txBody>
      </p:sp>
    </p:spTree>
    <p:extLst>
      <p:ext uri="{BB962C8B-B14F-4D97-AF65-F5344CB8AC3E}">
        <p14:creationId xmlns:p14="http://schemas.microsoft.com/office/powerpoint/2010/main" val="261923952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a:extLst>
              <a:ext uri="{FF2B5EF4-FFF2-40B4-BE49-F238E27FC236}">
                <a16:creationId xmlns:a16="http://schemas.microsoft.com/office/drawing/2014/main" id="{9AF207CC-148D-7B64-16E7-B5015A3884D9}"/>
              </a:ext>
            </a:extLst>
          </p:cNvPr>
          <p:cNvSpPr>
            <a:spLocks noGrp="1"/>
          </p:cNvSpPr>
          <p:nvPr>
            <p:ph type="dt" sz="half" idx="10"/>
          </p:nvPr>
        </p:nvSpPr>
        <p:spPr/>
        <p:txBody>
          <a:bodyPr/>
          <a:lstStyle/>
          <a:p>
            <a:fld id="{CED84155-A5BE-4674-A873-1CF05781FAAA}" type="datetime1">
              <a:rPr lang="fr-FR" smtClean="0"/>
              <a:t>11/06/2025</a:t>
            </a:fld>
            <a:endParaRPr lang="fr-FR"/>
          </a:p>
        </p:txBody>
      </p:sp>
      <p:sp>
        <p:nvSpPr>
          <p:cNvPr id="5" name="Espace réservé du numéro de diapositive 4">
            <a:extLst>
              <a:ext uri="{FF2B5EF4-FFF2-40B4-BE49-F238E27FC236}">
                <a16:creationId xmlns:a16="http://schemas.microsoft.com/office/drawing/2014/main" id="{95E91D18-4F01-D27B-2B9B-B35D87CCEAE3}"/>
              </a:ext>
            </a:extLst>
          </p:cNvPr>
          <p:cNvSpPr>
            <a:spLocks noGrp="1"/>
          </p:cNvSpPr>
          <p:nvPr>
            <p:ph type="sldNum" sz="quarter" idx="12"/>
          </p:nvPr>
        </p:nvSpPr>
        <p:spPr/>
        <p:txBody>
          <a:bodyPr/>
          <a:lstStyle/>
          <a:p>
            <a:fld id="{480A54FD-F1EB-45FD-9AD4-9905D7B21312}" type="slidenum">
              <a:rPr lang="fr-FR" smtClean="0"/>
              <a:t>30</a:t>
            </a:fld>
            <a:endParaRPr lang="fr-FR"/>
          </a:p>
        </p:txBody>
      </p:sp>
      <p:sp>
        <p:nvSpPr>
          <p:cNvPr id="6" name="ZoneTexte 5">
            <a:extLst>
              <a:ext uri="{FF2B5EF4-FFF2-40B4-BE49-F238E27FC236}">
                <a16:creationId xmlns:a16="http://schemas.microsoft.com/office/drawing/2014/main" id="{03C88BA7-58F9-4585-4E4E-7296D644927C}"/>
              </a:ext>
            </a:extLst>
          </p:cNvPr>
          <p:cNvSpPr txBox="1"/>
          <p:nvPr/>
        </p:nvSpPr>
        <p:spPr>
          <a:xfrm>
            <a:off x="837694" y="706489"/>
            <a:ext cx="353245" cy="2422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fr-FR"/>
          </a:p>
        </p:txBody>
      </p:sp>
      <p:pic>
        <p:nvPicPr>
          <p:cNvPr id="7" name="Image 6" descr="Une image contenant texte, capture d’écran, logiciel, Logiciel multimédia&#10;&#10;Le contenu généré par l’IA peut être incorrect.">
            <a:extLst>
              <a:ext uri="{FF2B5EF4-FFF2-40B4-BE49-F238E27FC236}">
                <a16:creationId xmlns:a16="http://schemas.microsoft.com/office/drawing/2014/main" id="{4C74F1F3-CDCB-EB68-94EB-D6C3EDEE1B38}"/>
              </a:ext>
            </a:extLst>
          </p:cNvPr>
          <p:cNvPicPr>
            <a:picLocks noChangeAspect="1"/>
          </p:cNvPicPr>
          <p:nvPr/>
        </p:nvPicPr>
        <p:blipFill>
          <a:blip r:embed="rId3"/>
          <a:stretch>
            <a:fillRect/>
          </a:stretch>
        </p:blipFill>
        <p:spPr>
          <a:xfrm>
            <a:off x="835891" y="559024"/>
            <a:ext cx="3768437" cy="1962281"/>
          </a:xfrm>
          <a:prstGeom prst="rect">
            <a:avLst/>
          </a:prstGeom>
        </p:spPr>
      </p:pic>
      <p:sp>
        <p:nvSpPr>
          <p:cNvPr id="2" name="ZoneTexte 1">
            <a:extLst>
              <a:ext uri="{FF2B5EF4-FFF2-40B4-BE49-F238E27FC236}">
                <a16:creationId xmlns:a16="http://schemas.microsoft.com/office/drawing/2014/main" id="{07397393-8A7F-1EFE-5F40-6848EE8E0803}"/>
              </a:ext>
            </a:extLst>
          </p:cNvPr>
          <p:cNvSpPr txBox="1"/>
          <p:nvPr/>
        </p:nvSpPr>
        <p:spPr>
          <a:xfrm>
            <a:off x="4974700" y="562287"/>
            <a:ext cx="6456979" cy="144655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fr-FR" sz="1100">
                <a:ea typeface="Calibri"/>
                <a:cs typeface="Calibri"/>
              </a:rPr>
              <a:t>Une fois les liens fait entre le logiciel et le fichier .</a:t>
            </a:r>
            <a:r>
              <a:rPr lang="fr-FR" sz="1100" err="1">
                <a:ea typeface="Calibri"/>
                <a:cs typeface="Calibri"/>
              </a:rPr>
              <a:t>osdi</a:t>
            </a:r>
            <a:r>
              <a:rPr lang="fr-FR" sz="1100">
                <a:ea typeface="Calibri"/>
                <a:cs typeface="Calibri"/>
              </a:rPr>
              <a:t>, il faut ajouter un composant </a:t>
            </a:r>
            <a:r>
              <a:rPr lang="fr-FR" sz="1100" i="1">
                <a:ea typeface="Calibri"/>
                <a:cs typeface="Calibri"/>
              </a:rPr>
              <a:t>"SPICE </a:t>
            </a:r>
            <a:r>
              <a:rPr lang="fr-FR" sz="1100" i="1" err="1">
                <a:ea typeface="Calibri"/>
                <a:cs typeface="Calibri"/>
              </a:rPr>
              <a:t>generic</a:t>
            </a:r>
            <a:r>
              <a:rPr lang="fr-FR" sz="1100" i="1">
                <a:ea typeface="Calibri"/>
                <a:cs typeface="Calibri"/>
              </a:rPr>
              <a:t> </a:t>
            </a:r>
            <a:r>
              <a:rPr lang="fr-FR" sz="1100" i="1" err="1">
                <a:ea typeface="Calibri"/>
                <a:cs typeface="Calibri"/>
              </a:rPr>
              <a:t>device</a:t>
            </a:r>
            <a:r>
              <a:rPr lang="fr-FR" sz="1100" i="1">
                <a:ea typeface="Calibri"/>
                <a:cs typeface="Calibri"/>
              </a:rPr>
              <a:t>"</a:t>
            </a:r>
            <a:r>
              <a:rPr lang="fr-FR" sz="1100">
                <a:ea typeface="Calibri"/>
                <a:cs typeface="Calibri"/>
              </a:rPr>
              <a:t> (</a:t>
            </a:r>
            <a:r>
              <a:rPr lang="fr-FR" sz="1100" err="1">
                <a:ea typeface="Calibri"/>
                <a:cs typeface="Calibri"/>
              </a:rPr>
              <a:t>cf</a:t>
            </a:r>
            <a:r>
              <a:rPr lang="fr-FR" sz="1100">
                <a:ea typeface="Calibri"/>
                <a:cs typeface="Calibri"/>
              </a:rPr>
              <a:t> flèche rouge   ) ; présent dans l'onglet </a:t>
            </a:r>
            <a:r>
              <a:rPr lang="fr-FR" sz="1100" i="1">
                <a:ea typeface="Calibri"/>
                <a:cs typeface="Calibri"/>
              </a:rPr>
              <a:t>"Composants" </a:t>
            </a:r>
            <a:r>
              <a:rPr lang="fr-FR" sz="1100">
                <a:ea typeface="Calibri"/>
                <a:cs typeface="Calibri"/>
              </a:rPr>
              <a:t>puis le menu déroulant </a:t>
            </a:r>
            <a:r>
              <a:rPr lang="fr-FR" sz="1100" i="1">
                <a:ea typeface="Calibri"/>
                <a:cs typeface="Calibri"/>
              </a:rPr>
              <a:t>"file components"</a:t>
            </a:r>
            <a:r>
              <a:rPr lang="fr-FR" sz="1100">
                <a:ea typeface="Calibri"/>
                <a:cs typeface="Calibri"/>
              </a:rPr>
              <a:t> ; en double cliquant sur ce composant nouvellement créé on a accès au menu des propriétés. </a:t>
            </a:r>
            <a:r>
              <a:rPr lang="fr-FR" sz="1100" i="1">
                <a:ea typeface="Calibri"/>
                <a:cs typeface="Calibri"/>
              </a:rPr>
              <a:t>"</a:t>
            </a:r>
            <a:r>
              <a:rPr lang="fr-FR" sz="1100" i="1" err="1">
                <a:ea typeface="Calibri"/>
                <a:cs typeface="Calibri"/>
              </a:rPr>
              <a:t>NPins</a:t>
            </a:r>
            <a:r>
              <a:rPr lang="fr-FR" sz="1100" i="1">
                <a:ea typeface="Calibri"/>
                <a:cs typeface="Calibri"/>
              </a:rPr>
              <a:t>"</a:t>
            </a:r>
            <a:r>
              <a:rPr lang="fr-FR" sz="1100">
                <a:ea typeface="Calibri"/>
                <a:cs typeface="Calibri"/>
              </a:rPr>
              <a:t> correspond au nombre de port de notre module (</a:t>
            </a:r>
            <a:r>
              <a:rPr lang="fr-FR" sz="1100" err="1">
                <a:ea typeface="Calibri"/>
                <a:cs typeface="Calibri"/>
              </a:rPr>
              <a:t>cf</a:t>
            </a:r>
            <a:r>
              <a:rPr lang="fr-FR" sz="1100">
                <a:ea typeface="Calibri"/>
                <a:cs typeface="Calibri"/>
              </a:rPr>
              <a:t> flèche orange    ) ; ils seront affichés dans le même ordre qu'ils sont déclarés dans le fichier </a:t>
            </a:r>
            <a:r>
              <a:rPr lang="fr-FR" sz="1100" err="1">
                <a:ea typeface="Calibri"/>
                <a:cs typeface="Calibri"/>
              </a:rPr>
              <a:t>Verilog</a:t>
            </a:r>
            <a:r>
              <a:rPr lang="fr-FR" sz="1100">
                <a:ea typeface="Calibri"/>
                <a:cs typeface="Calibri"/>
              </a:rPr>
              <a:t>-A ; dans notre cas de développement en </a:t>
            </a:r>
            <a:r>
              <a:rPr lang="fr-FR" sz="1100" err="1">
                <a:ea typeface="Calibri"/>
                <a:cs typeface="Calibri"/>
              </a:rPr>
              <a:t>Verilog</a:t>
            </a:r>
            <a:r>
              <a:rPr lang="fr-FR" sz="1100">
                <a:ea typeface="Calibri"/>
                <a:cs typeface="Calibri"/>
              </a:rPr>
              <a:t>-A la lettre associée est N, il ne faut pas oublier de changer le paramètre </a:t>
            </a:r>
            <a:r>
              <a:rPr lang="fr-FR" sz="1100" i="1">
                <a:ea typeface="Calibri"/>
                <a:cs typeface="Calibri"/>
              </a:rPr>
              <a:t>"</a:t>
            </a:r>
            <a:r>
              <a:rPr lang="fr-FR" sz="1100" i="1" err="1">
                <a:ea typeface="Calibri"/>
                <a:cs typeface="Calibri"/>
              </a:rPr>
              <a:t>Letter</a:t>
            </a:r>
            <a:r>
              <a:rPr lang="fr-FR" sz="1100" i="1">
                <a:ea typeface="Calibri"/>
                <a:cs typeface="Calibri"/>
              </a:rPr>
              <a:t>" </a:t>
            </a:r>
            <a:r>
              <a:rPr lang="fr-FR" sz="1100">
                <a:ea typeface="Calibri"/>
                <a:cs typeface="Calibri"/>
              </a:rPr>
              <a:t>(</a:t>
            </a:r>
            <a:r>
              <a:rPr lang="fr-FR" sz="1100" err="1">
                <a:ea typeface="Calibri"/>
                <a:cs typeface="Calibri"/>
              </a:rPr>
              <a:t>cf</a:t>
            </a:r>
            <a:r>
              <a:rPr lang="fr-FR" sz="1100">
                <a:ea typeface="Calibri"/>
                <a:cs typeface="Calibri"/>
              </a:rPr>
              <a:t> flèche verte      ), et enfin il faut préciser le modèle auquel on souhaite faire référence donc mettre le même nom de modèle que l'on a mis dans le composant .MODEL (</a:t>
            </a:r>
            <a:r>
              <a:rPr lang="fr-FR" sz="1100" err="1">
                <a:ea typeface="Calibri"/>
                <a:cs typeface="Calibri"/>
              </a:rPr>
              <a:t>cf</a:t>
            </a:r>
            <a:r>
              <a:rPr lang="fr-FR" sz="1100">
                <a:ea typeface="Calibri"/>
                <a:cs typeface="Calibri"/>
              </a:rPr>
              <a:t> flèche jaune      ).</a:t>
            </a:r>
          </a:p>
        </p:txBody>
      </p:sp>
      <p:sp>
        <p:nvSpPr>
          <p:cNvPr id="3" name="Flèche : haut 2">
            <a:extLst>
              <a:ext uri="{FF2B5EF4-FFF2-40B4-BE49-F238E27FC236}">
                <a16:creationId xmlns:a16="http://schemas.microsoft.com/office/drawing/2014/main" id="{4D6DDCB1-084A-D7F5-8708-2E71090823D1}"/>
              </a:ext>
            </a:extLst>
          </p:cNvPr>
          <p:cNvSpPr/>
          <p:nvPr/>
        </p:nvSpPr>
        <p:spPr>
          <a:xfrm>
            <a:off x="1148856" y="2192688"/>
            <a:ext cx="95454" cy="199620"/>
          </a:xfrm>
          <a:prstGeom prst="upArrow">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Flèche : haut 7">
            <a:extLst>
              <a:ext uri="{FF2B5EF4-FFF2-40B4-BE49-F238E27FC236}">
                <a16:creationId xmlns:a16="http://schemas.microsoft.com/office/drawing/2014/main" id="{4B99254C-8147-AE7B-1384-D7F88C918053}"/>
              </a:ext>
            </a:extLst>
          </p:cNvPr>
          <p:cNvSpPr/>
          <p:nvPr/>
        </p:nvSpPr>
        <p:spPr>
          <a:xfrm>
            <a:off x="5803982" y="765669"/>
            <a:ext cx="95454" cy="199620"/>
          </a:xfrm>
          <a:prstGeom prst="upArrow">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Flèche : gauche 8">
            <a:extLst>
              <a:ext uri="{FF2B5EF4-FFF2-40B4-BE49-F238E27FC236}">
                <a16:creationId xmlns:a16="http://schemas.microsoft.com/office/drawing/2014/main" id="{547F80B6-6DDD-A00F-15BC-4B704F5B866E}"/>
              </a:ext>
            </a:extLst>
          </p:cNvPr>
          <p:cNvSpPr/>
          <p:nvPr/>
        </p:nvSpPr>
        <p:spPr>
          <a:xfrm>
            <a:off x="3224041" y="1833112"/>
            <a:ext cx="151727" cy="126922"/>
          </a:xfrm>
          <a:prstGeom prst="leftArrow">
            <a:avLst/>
          </a:prstGeom>
          <a:solidFill>
            <a:schemeClr val="accent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Flèche : gauche 9">
            <a:extLst>
              <a:ext uri="{FF2B5EF4-FFF2-40B4-BE49-F238E27FC236}">
                <a16:creationId xmlns:a16="http://schemas.microsoft.com/office/drawing/2014/main" id="{E920D2BB-70F1-D3C5-F441-9DCE3B451986}"/>
              </a:ext>
            </a:extLst>
          </p:cNvPr>
          <p:cNvSpPr/>
          <p:nvPr/>
        </p:nvSpPr>
        <p:spPr>
          <a:xfrm>
            <a:off x="8096223" y="1149620"/>
            <a:ext cx="151727" cy="126922"/>
          </a:xfrm>
          <a:prstGeom prst="leftArrow">
            <a:avLst/>
          </a:prstGeom>
          <a:solidFill>
            <a:schemeClr val="accent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Flèche : gauche 10">
            <a:extLst>
              <a:ext uri="{FF2B5EF4-FFF2-40B4-BE49-F238E27FC236}">
                <a16:creationId xmlns:a16="http://schemas.microsoft.com/office/drawing/2014/main" id="{C76175CA-765B-B3E5-E0B8-72136FF5D590}"/>
              </a:ext>
            </a:extLst>
          </p:cNvPr>
          <p:cNvSpPr/>
          <p:nvPr/>
        </p:nvSpPr>
        <p:spPr>
          <a:xfrm>
            <a:off x="9047568" y="1495983"/>
            <a:ext cx="151727" cy="126922"/>
          </a:xfrm>
          <a:prstGeom prst="leftArrow">
            <a:avLst/>
          </a:prstGeom>
          <a:solidFill>
            <a:srgbClr val="00B05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fr-FR"/>
          </a:p>
        </p:txBody>
      </p:sp>
      <p:sp>
        <p:nvSpPr>
          <p:cNvPr id="12" name="Flèche : gauche 11">
            <a:extLst>
              <a:ext uri="{FF2B5EF4-FFF2-40B4-BE49-F238E27FC236}">
                <a16:creationId xmlns:a16="http://schemas.microsoft.com/office/drawing/2014/main" id="{B5657073-F4B4-7C21-F268-829DC9F3F4F4}"/>
              </a:ext>
            </a:extLst>
          </p:cNvPr>
          <p:cNvSpPr/>
          <p:nvPr/>
        </p:nvSpPr>
        <p:spPr>
          <a:xfrm>
            <a:off x="3302550" y="1939328"/>
            <a:ext cx="151727" cy="126922"/>
          </a:xfrm>
          <a:prstGeom prst="leftArrow">
            <a:avLst/>
          </a:prstGeom>
          <a:solidFill>
            <a:srgbClr val="00B05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fr-FR"/>
          </a:p>
        </p:txBody>
      </p:sp>
      <p:sp>
        <p:nvSpPr>
          <p:cNvPr id="13" name="Flèche : gauche 12">
            <a:extLst>
              <a:ext uri="{FF2B5EF4-FFF2-40B4-BE49-F238E27FC236}">
                <a16:creationId xmlns:a16="http://schemas.microsoft.com/office/drawing/2014/main" id="{5424F6C6-BA5A-3AA2-015A-BD3800F4E983}"/>
              </a:ext>
            </a:extLst>
          </p:cNvPr>
          <p:cNvSpPr/>
          <p:nvPr/>
        </p:nvSpPr>
        <p:spPr>
          <a:xfrm>
            <a:off x="6452151" y="1833110"/>
            <a:ext cx="151727" cy="126922"/>
          </a:xfrm>
          <a:prstGeom prst="leftArrow">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fr-FR"/>
          </a:p>
        </p:txBody>
      </p:sp>
      <p:sp>
        <p:nvSpPr>
          <p:cNvPr id="14" name="Flèche : gauche 13">
            <a:extLst>
              <a:ext uri="{FF2B5EF4-FFF2-40B4-BE49-F238E27FC236}">
                <a16:creationId xmlns:a16="http://schemas.microsoft.com/office/drawing/2014/main" id="{526783AB-C728-30B1-7C33-F2BA6E79DC23}"/>
              </a:ext>
            </a:extLst>
          </p:cNvPr>
          <p:cNvSpPr/>
          <p:nvPr/>
        </p:nvSpPr>
        <p:spPr>
          <a:xfrm>
            <a:off x="3815168" y="2059401"/>
            <a:ext cx="151727" cy="126922"/>
          </a:xfrm>
          <a:prstGeom prst="leftArrow">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fr-FR"/>
          </a:p>
        </p:txBody>
      </p:sp>
      <p:pic>
        <p:nvPicPr>
          <p:cNvPr id="15" name="Image 14" descr="Une image contenant texte, diagramme, ligne, capture d’écran&#10;&#10;Le contenu généré par l’IA peut être incorrect.">
            <a:extLst>
              <a:ext uri="{FF2B5EF4-FFF2-40B4-BE49-F238E27FC236}">
                <a16:creationId xmlns:a16="http://schemas.microsoft.com/office/drawing/2014/main" id="{2E371314-1DA4-400F-A642-97E8DC5BA7C6}"/>
              </a:ext>
            </a:extLst>
          </p:cNvPr>
          <p:cNvPicPr>
            <a:picLocks noChangeAspect="1"/>
          </p:cNvPicPr>
          <p:nvPr/>
        </p:nvPicPr>
        <p:blipFill>
          <a:blip r:embed="rId4"/>
          <a:stretch>
            <a:fillRect/>
          </a:stretch>
        </p:blipFill>
        <p:spPr>
          <a:xfrm>
            <a:off x="835846" y="2844800"/>
            <a:ext cx="2480053" cy="2516911"/>
          </a:xfrm>
          <a:prstGeom prst="rect">
            <a:avLst/>
          </a:prstGeom>
        </p:spPr>
      </p:pic>
      <p:pic>
        <p:nvPicPr>
          <p:cNvPr id="16" name="Image 15" descr="Une image contenant texte, diagramme, Plan, ligne&#10;&#10;Le contenu généré par l’IA peut être incorrect.">
            <a:extLst>
              <a:ext uri="{FF2B5EF4-FFF2-40B4-BE49-F238E27FC236}">
                <a16:creationId xmlns:a16="http://schemas.microsoft.com/office/drawing/2014/main" id="{56D360AF-0A14-D98D-6E7F-12A19277A9AF}"/>
              </a:ext>
            </a:extLst>
          </p:cNvPr>
          <p:cNvPicPr>
            <a:picLocks noChangeAspect="1"/>
          </p:cNvPicPr>
          <p:nvPr/>
        </p:nvPicPr>
        <p:blipFill>
          <a:blip r:embed="rId5"/>
          <a:stretch>
            <a:fillRect/>
          </a:stretch>
        </p:blipFill>
        <p:spPr>
          <a:xfrm>
            <a:off x="3315288" y="2844800"/>
            <a:ext cx="3570990" cy="2507675"/>
          </a:xfrm>
          <a:prstGeom prst="rect">
            <a:avLst/>
          </a:prstGeom>
        </p:spPr>
      </p:pic>
      <p:pic>
        <p:nvPicPr>
          <p:cNvPr id="17" name="Image 16" descr="Une image contenant texte, diagramme, carte, ligne&#10;&#10;Le contenu généré par l’IA peut être incorrect.">
            <a:extLst>
              <a:ext uri="{FF2B5EF4-FFF2-40B4-BE49-F238E27FC236}">
                <a16:creationId xmlns:a16="http://schemas.microsoft.com/office/drawing/2014/main" id="{F2757173-A9FD-C29B-2892-EAA68A1B8876}"/>
              </a:ext>
            </a:extLst>
          </p:cNvPr>
          <p:cNvPicPr>
            <a:picLocks noChangeAspect="1"/>
          </p:cNvPicPr>
          <p:nvPr/>
        </p:nvPicPr>
        <p:blipFill>
          <a:blip r:embed="rId6"/>
          <a:stretch>
            <a:fillRect/>
          </a:stretch>
        </p:blipFill>
        <p:spPr>
          <a:xfrm>
            <a:off x="6893194" y="2844800"/>
            <a:ext cx="3097685" cy="2503055"/>
          </a:xfrm>
          <a:prstGeom prst="rect">
            <a:avLst/>
          </a:prstGeom>
        </p:spPr>
      </p:pic>
      <p:sp>
        <p:nvSpPr>
          <p:cNvPr id="18" name="ZoneTexte 17">
            <a:extLst>
              <a:ext uri="{FF2B5EF4-FFF2-40B4-BE49-F238E27FC236}">
                <a16:creationId xmlns:a16="http://schemas.microsoft.com/office/drawing/2014/main" id="{25E1E1F0-DCEE-DEB2-F605-3B534376ADB5}"/>
              </a:ext>
            </a:extLst>
          </p:cNvPr>
          <p:cNvSpPr txBox="1"/>
          <p:nvPr/>
        </p:nvSpPr>
        <p:spPr>
          <a:xfrm>
            <a:off x="848644" y="5494198"/>
            <a:ext cx="10819879" cy="6001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fr-FR" sz="1100">
                <a:ea typeface="Calibri"/>
                <a:cs typeface="Calibri"/>
              </a:rPr>
              <a:t>Dans cette exemple j'utilise des composant développé en </a:t>
            </a:r>
            <a:r>
              <a:rPr lang="fr-FR" sz="1100" err="1">
                <a:ea typeface="Calibri"/>
                <a:cs typeface="Calibri"/>
              </a:rPr>
              <a:t>Verilog</a:t>
            </a:r>
            <a:r>
              <a:rPr lang="fr-FR" sz="1100">
                <a:ea typeface="Calibri"/>
                <a:cs typeface="Calibri"/>
              </a:rPr>
              <a:t>-A (blocs PDC &amp; VCO flèches noires    ) ainsi qu'un bloc utilisant des composants du PDK IHP (bloc PFD flèches violettes    ). La flèche bleu        correspond à un élément du PFD composé de transistors du PDK IHP, j'utilise des bloc .INCLUDE SCRIPT</a:t>
            </a:r>
            <a:r>
              <a:rPr lang="fr-FR" sz="1100" i="1">
                <a:ea typeface="Calibri"/>
                <a:cs typeface="Calibri"/>
              </a:rPr>
              <a:t> </a:t>
            </a:r>
            <a:r>
              <a:rPr lang="fr-FR" sz="1100">
                <a:ea typeface="Calibri"/>
                <a:cs typeface="Calibri"/>
              </a:rPr>
              <a:t>pour les associer au projet. Vous remarquerez que j'utilise un chemin absolu.</a:t>
            </a:r>
          </a:p>
        </p:txBody>
      </p:sp>
      <p:sp>
        <p:nvSpPr>
          <p:cNvPr id="20" name="Flèche : haut 19">
            <a:extLst>
              <a:ext uri="{FF2B5EF4-FFF2-40B4-BE49-F238E27FC236}">
                <a16:creationId xmlns:a16="http://schemas.microsoft.com/office/drawing/2014/main" id="{5BEE1FFA-AD39-0780-5AA5-20152910C1B7}"/>
              </a:ext>
            </a:extLst>
          </p:cNvPr>
          <p:cNvSpPr/>
          <p:nvPr/>
        </p:nvSpPr>
        <p:spPr>
          <a:xfrm>
            <a:off x="1532164" y="3656651"/>
            <a:ext cx="95454" cy="199620"/>
          </a:xfrm>
          <a:prstGeom prst="upArrow">
            <a:avLst/>
          </a:prstGeom>
          <a:solidFill>
            <a:srgbClr val="DF6BF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1" name="Flèche : haut 20">
            <a:extLst>
              <a:ext uri="{FF2B5EF4-FFF2-40B4-BE49-F238E27FC236}">
                <a16:creationId xmlns:a16="http://schemas.microsoft.com/office/drawing/2014/main" id="{4173805B-781E-ED65-D13E-58E1754C2298}"/>
              </a:ext>
            </a:extLst>
          </p:cNvPr>
          <p:cNvSpPr/>
          <p:nvPr/>
        </p:nvSpPr>
        <p:spPr>
          <a:xfrm>
            <a:off x="11382744" y="5508541"/>
            <a:ext cx="95454" cy="199620"/>
          </a:xfrm>
          <a:prstGeom prst="upArrow">
            <a:avLst/>
          </a:prstGeom>
          <a:solidFill>
            <a:srgbClr val="DF6BF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Flèche : haut 18">
            <a:extLst>
              <a:ext uri="{FF2B5EF4-FFF2-40B4-BE49-F238E27FC236}">
                <a16:creationId xmlns:a16="http://schemas.microsoft.com/office/drawing/2014/main" id="{0F9F2DEE-86D6-33AB-FCA5-CD516E3DB3DB}"/>
              </a:ext>
            </a:extLst>
          </p:cNvPr>
          <p:cNvSpPr/>
          <p:nvPr/>
        </p:nvSpPr>
        <p:spPr>
          <a:xfrm>
            <a:off x="1901616" y="3656649"/>
            <a:ext cx="95454" cy="199620"/>
          </a:xfrm>
          <a:prstGeom prst="up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 name="Flèche : haut 22">
            <a:extLst>
              <a:ext uri="{FF2B5EF4-FFF2-40B4-BE49-F238E27FC236}">
                <a16:creationId xmlns:a16="http://schemas.microsoft.com/office/drawing/2014/main" id="{3FC20836-0E4E-31CF-912D-8296C8010107}"/>
              </a:ext>
            </a:extLst>
          </p:cNvPr>
          <p:cNvSpPr/>
          <p:nvPr/>
        </p:nvSpPr>
        <p:spPr>
          <a:xfrm>
            <a:off x="2820634" y="3656648"/>
            <a:ext cx="95454" cy="199620"/>
          </a:xfrm>
          <a:prstGeom prst="up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4" name="Flèche : haut 23">
            <a:extLst>
              <a:ext uri="{FF2B5EF4-FFF2-40B4-BE49-F238E27FC236}">
                <a16:creationId xmlns:a16="http://schemas.microsoft.com/office/drawing/2014/main" id="{628E81FC-C587-DA00-D83B-67A2A920D0B2}"/>
              </a:ext>
            </a:extLst>
          </p:cNvPr>
          <p:cNvSpPr/>
          <p:nvPr/>
        </p:nvSpPr>
        <p:spPr>
          <a:xfrm>
            <a:off x="6653724" y="5513158"/>
            <a:ext cx="95454" cy="199620"/>
          </a:xfrm>
          <a:prstGeom prst="up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6" name="Flèche : haut 25">
            <a:extLst>
              <a:ext uri="{FF2B5EF4-FFF2-40B4-BE49-F238E27FC236}">
                <a16:creationId xmlns:a16="http://schemas.microsoft.com/office/drawing/2014/main" id="{A4A77EDE-ECF4-6597-1860-83C1C83A41EC}"/>
              </a:ext>
            </a:extLst>
          </p:cNvPr>
          <p:cNvSpPr/>
          <p:nvPr/>
        </p:nvSpPr>
        <p:spPr>
          <a:xfrm>
            <a:off x="4880344" y="5282249"/>
            <a:ext cx="95454" cy="199620"/>
          </a:xfrm>
          <a:prstGeom prst="upArrow">
            <a:avLst/>
          </a:prstGeom>
          <a:solidFill>
            <a:srgbClr val="DF6BF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7" name="Flèche : gauche 26">
            <a:extLst>
              <a:ext uri="{FF2B5EF4-FFF2-40B4-BE49-F238E27FC236}">
                <a16:creationId xmlns:a16="http://schemas.microsoft.com/office/drawing/2014/main" id="{88245C94-BD78-3A5F-2889-53CEB0E19FA8}"/>
              </a:ext>
            </a:extLst>
          </p:cNvPr>
          <p:cNvSpPr/>
          <p:nvPr/>
        </p:nvSpPr>
        <p:spPr>
          <a:xfrm>
            <a:off x="9989677" y="4040600"/>
            <a:ext cx="151727" cy="126922"/>
          </a:xfrm>
          <a:prstGeom prst="leftArrow">
            <a:avLst/>
          </a:prstGeom>
          <a:solidFill>
            <a:srgbClr val="00B0F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fr-FR"/>
          </a:p>
        </p:txBody>
      </p:sp>
      <p:sp>
        <p:nvSpPr>
          <p:cNvPr id="28" name="Flèche : gauche 27">
            <a:extLst>
              <a:ext uri="{FF2B5EF4-FFF2-40B4-BE49-F238E27FC236}">
                <a16:creationId xmlns:a16="http://schemas.microsoft.com/office/drawing/2014/main" id="{F2C14C2A-5A5E-4E42-9073-7A2962B260C5}"/>
              </a:ext>
            </a:extLst>
          </p:cNvPr>
          <p:cNvSpPr/>
          <p:nvPr/>
        </p:nvSpPr>
        <p:spPr>
          <a:xfrm>
            <a:off x="1797022" y="5730854"/>
            <a:ext cx="151727" cy="126922"/>
          </a:xfrm>
          <a:prstGeom prst="leftArrow">
            <a:avLst/>
          </a:prstGeom>
          <a:solidFill>
            <a:srgbClr val="00B0F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fr-FR"/>
          </a:p>
        </p:txBody>
      </p:sp>
    </p:spTree>
    <p:extLst>
      <p:ext uri="{BB962C8B-B14F-4D97-AF65-F5344CB8AC3E}">
        <p14:creationId xmlns:p14="http://schemas.microsoft.com/office/powerpoint/2010/main" val="21077446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CFBD129-FA0B-B346-2571-B331527B91C4}"/>
              </a:ext>
            </a:extLst>
          </p:cNvPr>
          <p:cNvSpPr>
            <a:spLocks noGrp="1"/>
          </p:cNvSpPr>
          <p:nvPr>
            <p:ph type="dt" sz="half" idx="10"/>
          </p:nvPr>
        </p:nvSpPr>
        <p:spPr/>
        <p:txBody>
          <a:bodyPr/>
          <a:lstStyle/>
          <a:p>
            <a:fld id="{CED84155-A5BE-4674-A873-1CF05781FAAA}" type="datetime1">
              <a:rPr lang="fr-FR" smtClean="0"/>
              <a:t>11/06/2025</a:t>
            </a:fld>
            <a:endParaRPr lang="fr-FR"/>
          </a:p>
        </p:txBody>
      </p:sp>
      <p:sp>
        <p:nvSpPr>
          <p:cNvPr id="5" name="Slide Number Placeholder 4">
            <a:extLst>
              <a:ext uri="{FF2B5EF4-FFF2-40B4-BE49-F238E27FC236}">
                <a16:creationId xmlns:a16="http://schemas.microsoft.com/office/drawing/2014/main" id="{F73F6317-166E-1C43-613E-95806F9CBBC4}"/>
              </a:ext>
            </a:extLst>
          </p:cNvPr>
          <p:cNvSpPr>
            <a:spLocks noGrp="1"/>
          </p:cNvSpPr>
          <p:nvPr>
            <p:ph type="sldNum" sz="quarter" idx="12"/>
          </p:nvPr>
        </p:nvSpPr>
        <p:spPr/>
        <p:txBody>
          <a:bodyPr/>
          <a:lstStyle/>
          <a:p>
            <a:fld id="{480A54FD-F1EB-45FD-9AD4-9905D7B21312}" type="slidenum">
              <a:rPr lang="fr-FR" smtClean="0"/>
              <a:t>31</a:t>
            </a:fld>
            <a:endParaRPr lang="fr-FR"/>
          </a:p>
        </p:txBody>
      </p:sp>
      <p:pic>
        <p:nvPicPr>
          <p:cNvPr id="6" name="Image 5" descr="Une image contenant texte, capture d’écran, Police, nombre&#10;&#10;Le contenu généré par l’IA peut être incorrect.">
            <a:extLst>
              <a:ext uri="{FF2B5EF4-FFF2-40B4-BE49-F238E27FC236}">
                <a16:creationId xmlns:a16="http://schemas.microsoft.com/office/drawing/2014/main" id="{E58090AF-035E-B6CD-85E4-51E6E2C18429}"/>
              </a:ext>
            </a:extLst>
          </p:cNvPr>
          <p:cNvPicPr>
            <a:picLocks noChangeAspect="1"/>
          </p:cNvPicPr>
          <p:nvPr/>
        </p:nvPicPr>
        <p:blipFill>
          <a:blip r:embed="rId2"/>
          <a:stretch>
            <a:fillRect/>
          </a:stretch>
        </p:blipFill>
        <p:spPr>
          <a:xfrm>
            <a:off x="831273" y="1567873"/>
            <a:ext cx="5560291" cy="2225964"/>
          </a:xfrm>
          <a:prstGeom prst="rect">
            <a:avLst/>
          </a:prstGeom>
        </p:spPr>
      </p:pic>
      <p:pic>
        <p:nvPicPr>
          <p:cNvPr id="10" name="Image 9" descr="Une image contenant texte, Police, capture d’écran, ligne&#10;&#10;Le contenu généré par l’IA peut être incorrect.">
            <a:extLst>
              <a:ext uri="{FF2B5EF4-FFF2-40B4-BE49-F238E27FC236}">
                <a16:creationId xmlns:a16="http://schemas.microsoft.com/office/drawing/2014/main" id="{AE74F35E-D804-BF2B-4672-E5C5132ABA52}"/>
              </a:ext>
            </a:extLst>
          </p:cNvPr>
          <p:cNvPicPr>
            <a:picLocks noChangeAspect="1"/>
          </p:cNvPicPr>
          <p:nvPr/>
        </p:nvPicPr>
        <p:blipFill>
          <a:blip r:embed="rId3"/>
          <a:stretch>
            <a:fillRect/>
          </a:stretch>
        </p:blipFill>
        <p:spPr>
          <a:xfrm>
            <a:off x="829830" y="619992"/>
            <a:ext cx="2722996" cy="630382"/>
          </a:xfrm>
          <a:prstGeom prst="rect">
            <a:avLst/>
          </a:prstGeom>
        </p:spPr>
      </p:pic>
      <p:sp>
        <p:nvSpPr>
          <p:cNvPr id="11" name="ZoneTexte 10">
            <a:extLst>
              <a:ext uri="{FF2B5EF4-FFF2-40B4-BE49-F238E27FC236}">
                <a16:creationId xmlns:a16="http://schemas.microsoft.com/office/drawing/2014/main" id="{501E3248-E9B6-37EC-3375-044B0FA7DBC4}"/>
              </a:ext>
            </a:extLst>
          </p:cNvPr>
          <p:cNvSpPr txBox="1"/>
          <p:nvPr/>
        </p:nvSpPr>
        <p:spPr>
          <a:xfrm>
            <a:off x="3693933" y="551857"/>
            <a:ext cx="7668383"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fr-FR" sz="1100">
                <a:ea typeface="Calibri"/>
                <a:cs typeface="Calibri"/>
              </a:rPr>
              <a:t>Voici la première erreur que vous pouvez rencontrer. Elle apparaît si vous utilisez un bloc </a:t>
            </a:r>
            <a:r>
              <a:rPr lang="fr-FR" sz="1100" err="1">
                <a:ea typeface="Calibri"/>
                <a:cs typeface="Calibri"/>
              </a:rPr>
              <a:t>Verilog</a:t>
            </a:r>
            <a:r>
              <a:rPr lang="fr-FR" sz="1100">
                <a:ea typeface="Calibri"/>
                <a:cs typeface="Calibri"/>
              </a:rPr>
              <a:t>-A et des composants du PDK IHP. Elle est causée par l'utilisation de chemin relatif dans le bloc .INCLUDE SCRIPT qui fonctionne habituellement mais ici le bloc </a:t>
            </a:r>
            <a:r>
              <a:rPr lang="fr-FR" sz="1100" err="1">
                <a:ea typeface="Calibri"/>
                <a:cs typeface="Calibri"/>
              </a:rPr>
              <a:t>Verilog</a:t>
            </a:r>
            <a:r>
              <a:rPr lang="fr-FR" sz="1100">
                <a:ea typeface="Calibri"/>
                <a:cs typeface="Calibri"/>
              </a:rPr>
              <a:t>-A prendra le dessus et il faudra utiliser un chemin absolu (il peut être possible que vous devrez modifier dans les fichiers de la Lib que vous souhaitez utiliser des chemins relatifs pour mettre les chemins absolus entre les fichiers interdépendants).</a:t>
            </a:r>
            <a:endParaRPr lang="fr-FR"/>
          </a:p>
        </p:txBody>
      </p:sp>
      <p:sp>
        <p:nvSpPr>
          <p:cNvPr id="13" name="ZoneTexte 12">
            <a:extLst>
              <a:ext uri="{FF2B5EF4-FFF2-40B4-BE49-F238E27FC236}">
                <a16:creationId xmlns:a16="http://schemas.microsoft.com/office/drawing/2014/main" id="{9BE60BCB-4C7E-184B-B6A0-BC1DB19303F1}"/>
              </a:ext>
            </a:extLst>
          </p:cNvPr>
          <p:cNvSpPr txBox="1"/>
          <p:nvPr/>
        </p:nvSpPr>
        <p:spPr>
          <a:xfrm>
            <a:off x="6540079" y="1604741"/>
            <a:ext cx="4894966" cy="127727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fr-FR" sz="1100">
                <a:ea typeface="Calibri"/>
                <a:cs typeface="Calibri"/>
              </a:rPr>
              <a:t>Voici la seconde erreur que vous risquez de rencontrer. Elle apparaît si vous utilisez un bloc </a:t>
            </a:r>
            <a:r>
              <a:rPr lang="fr-FR" sz="1100" err="1">
                <a:ea typeface="Calibri"/>
                <a:cs typeface="Calibri"/>
              </a:rPr>
              <a:t>Verilog</a:t>
            </a:r>
            <a:r>
              <a:rPr lang="fr-FR" sz="1100">
                <a:ea typeface="Calibri"/>
                <a:cs typeface="Calibri"/>
              </a:rPr>
              <a:t>-A et des composants du PDK IHP. Elle est causée par la priorité qu'a le bloc </a:t>
            </a:r>
            <a:r>
              <a:rPr lang="fr-FR" sz="1100" err="1">
                <a:ea typeface="Calibri"/>
                <a:cs typeface="Calibri"/>
              </a:rPr>
              <a:t>Verilog</a:t>
            </a:r>
            <a:r>
              <a:rPr lang="fr-FR" sz="1100">
                <a:ea typeface="Calibri"/>
                <a:cs typeface="Calibri"/>
              </a:rPr>
              <a:t>-A sur le reste des composants. Ici c'est le bloc .</a:t>
            </a:r>
            <a:r>
              <a:rPr lang="fr-FR" sz="1100" err="1">
                <a:ea typeface="Calibri"/>
                <a:cs typeface="Calibri"/>
              </a:rPr>
              <a:t>spiceinit</a:t>
            </a:r>
            <a:r>
              <a:rPr lang="fr-FR" sz="1100" i="1">
                <a:ea typeface="Calibri"/>
                <a:cs typeface="Calibri"/>
              </a:rPr>
              <a:t> </a:t>
            </a:r>
            <a:r>
              <a:rPr lang="fr-FR" sz="1100">
                <a:ea typeface="Calibri"/>
                <a:cs typeface="Calibri"/>
              </a:rPr>
              <a:t>du composant </a:t>
            </a:r>
            <a:r>
              <a:rPr lang="fr-FR" sz="1100" err="1">
                <a:ea typeface="Calibri"/>
                <a:cs typeface="Calibri"/>
              </a:rPr>
              <a:t>Verilog</a:t>
            </a:r>
            <a:r>
              <a:rPr lang="fr-FR" sz="1100">
                <a:ea typeface="Calibri"/>
                <a:cs typeface="Calibri"/>
              </a:rPr>
              <a:t>-A qui va écraser le chargement du composant </a:t>
            </a:r>
            <a:r>
              <a:rPr lang="fr-FR" sz="1100" err="1">
                <a:ea typeface="Calibri"/>
                <a:cs typeface="Calibri"/>
              </a:rPr>
              <a:t>osdi</a:t>
            </a:r>
            <a:r>
              <a:rPr lang="fr-FR" sz="1100">
                <a:ea typeface="Calibri"/>
                <a:cs typeface="Calibri"/>
              </a:rPr>
              <a:t> du PDK. Pour résoudre cette erreur il suffit d'ajouter la ligne permettant  de donner le chemin absolu vers l'</a:t>
            </a:r>
            <a:r>
              <a:rPr lang="fr-FR" sz="1100" err="1">
                <a:ea typeface="Calibri"/>
                <a:cs typeface="Calibri"/>
              </a:rPr>
              <a:t>osdi</a:t>
            </a:r>
            <a:r>
              <a:rPr lang="fr-FR" sz="1100">
                <a:ea typeface="Calibri"/>
                <a:cs typeface="Calibri"/>
              </a:rPr>
              <a:t> du PDK. Dans le cas où vous possédez plusieurs bloc </a:t>
            </a:r>
            <a:r>
              <a:rPr lang="fr-FR" sz="1100" err="1">
                <a:ea typeface="Calibri"/>
                <a:cs typeface="Calibri"/>
              </a:rPr>
              <a:t>Verilog</a:t>
            </a:r>
            <a:r>
              <a:rPr lang="fr-FR" sz="1100">
                <a:ea typeface="Calibri"/>
                <a:cs typeface="Calibri"/>
              </a:rPr>
              <a:t>-A, la modification d'un seul .</a:t>
            </a:r>
            <a:r>
              <a:rPr lang="fr-FR" sz="1100" err="1">
                <a:ea typeface="Calibri"/>
                <a:cs typeface="Calibri"/>
              </a:rPr>
              <a:t>spiceinit</a:t>
            </a:r>
            <a:r>
              <a:rPr lang="fr-FR" sz="1100">
                <a:ea typeface="Calibri"/>
                <a:cs typeface="Calibri"/>
              </a:rPr>
              <a:t> suffira pour corriger l'erreur.</a:t>
            </a:r>
            <a:endParaRPr lang="fr-FR"/>
          </a:p>
        </p:txBody>
      </p:sp>
      <p:pic>
        <p:nvPicPr>
          <p:cNvPr id="14" name="Image 13" descr="Une image contenant texte, capture d’écran, diagramme, Police&#10;&#10;Le contenu généré par l’IA peut être incorrect.">
            <a:extLst>
              <a:ext uri="{FF2B5EF4-FFF2-40B4-BE49-F238E27FC236}">
                <a16:creationId xmlns:a16="http://schemas.microsoft.com/office/drawing/2014/main" id="{2013C19C-6543-ECC7-67DC-F648CDF548E0}"/>
              </a:ext>
            </a:extLst>
          </p:cNvPr>
          <p:cNvPicPr>
            <a:picLocks noChangeAspect="1"/>
          </p:cNvPicPr>
          <p:nvPr/>
        </p:nvPicPr>
        <p:blipFill>
          <a:blip r:embed="rId4"/>
          <a:stretch>
            <a:fillRect/>
          </a:stretch>
        </p:blipFill>
        <p:spPr>
          <a:xfrm>
            <a:off x="831273" y="3792970"/>
            <a:ext cx="3463637" cy="1244024"/>
          </a:xfrm>
          <a:prstGeom prst="rect">
            <a:avLst/>
          </a:prstGeom>
        </p:spPr>
      </p:pic>
      <p:pic>
        <p:nvPicPr>
          <p:cNvPr id="15" name="Image 14" descr="Une image contenant texte, capture d’écran, Police, diagramme&#10;&#10;Le contenu généré par l’IA peut être incorrect.">
            <a:extLst>
              <a:ext uri="{FF2B5EF4-FFF2-40B4-BE49-F238E27FC236}">
                <a16:creationId xmlns:a16="http://schemas.microsoft.com/office/drawing/2014/main" id="{BE27AA22-204D-0AE5-10F7-3789F7DD4817}"/>
              </a:ext>
            </a:extLst>
          </p:cNvPr>
          <p:cNvPicPr>
            <a:picLocks noChangeAspect="1"/>
          </p:cNvPicPr>
          <p:nvPr/>
        </p:nvPicPr>
        <p:blipFill>
          <a:blip r:embed="rId5"/>
          <a:stretch>
            <a:fillRect/>
          </a:stretch>
        </p:blipFill>
        <p:spPr>
          <a:xfrm>
            <a:off x="829107" y="5038580"/>
            <a:ext cx="3472585" cy="1181966"/>
          </a:xfrm>
          <a:prstGeom prst="rect">
            <a:avLst/>
          </a:prstGeom>
        </p:spPr>
      </p:pic>
      <p:pic>
        <p:nvPicPr>
          <p:cNvPr id="16" name="Image 15" descr="Une image contenant texte, capture d’écran, Police, diagramme&#10;&#10;Le contenu généré par l’IA peut être incorrect.">
            <a:extLst>
              <a:ext uri="{FF2B5EF4-FFF2-40B4-BE49-F238E27FC236}">
                <a16:creationId xmlns:a16="http://schemas.microsoft.com/office/drawing/2014/main" id="{29AAE053-CA6F-49F4-520F-AB1BF80A9048}"/>
              </a:ext>
            </a:extLst>
          </p:cNvPr>
          <p:cNvPicPr>
            <a:picLocks noChangeAspect="1"/>
          </p:cNvPicPr>
          <p:nvPr/>
        </p:nvPicPr>
        <p:blipFill>
          <a:blip r:embed="rId6"/>
          <a:stretch>
            <a:fillRect/>
          </a:stretch>
        </p:blipFill>
        <p:spPr>
          <a:xfrm>
            <a:off x="7368598" y="4387995"/>
            <a:ext cx="3629314" cy="1296267"/>
          </a:xfrm>
          <a:prstGeom prst="rect">
            <a:avLst/>
          </a:prstGeom>
        </p:spPr>
      </p:pic>
      <p:sp>
        <p:nvSpPr>
          <p:cNvPr id="17" name="ZoneTexte 16">
            <a:extLst>
              <a:ext uri="{FF2B5EF4-FFF2-40B4-BE49-F238E27FC236}">
                <a16:creationId xmlns:a16="http://schemas.microsoft.com/office/drawing/2014/main" id="{0356A355-FE1C-9908-AD69-094C2EDEE531}"/>
              </a:ext>
            </a:extLst>
          </p:cNvPr>
          <p:cNvSpPr txBox="1"/>
          <p:nvPr/>
        </p:nvSpPr>
        <p:spPr>
          <a:xfrm>
            <a:off x="4610291" y="4232915"/>
            <a:ext cx="1927708" cy="161582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fr-FR" sz="1100">
                <a:ea typeface="Calibri"/>
                <a:cs typeface="Calibri"/>
              </a:rPr>
              <a:t>À gauche voici la suite de l'exemple de la slide précédente. On peut voir l'intérieur des blocs </a:t>
            </a:r>
            <a:r>
              <a:rPr lang="fr-FR" sz="1100" err="1">
                <a:ea typeface="Calibri"/>
                <a:cs typeface="Calibri"/>
              </a:rPr>
              <a:t>Verilog</a:t>
            </a:r>
            <a:r>
              <a:rPr lang="fr-FR" sz="1100">
                <a:ea typeface="Calibri"/>
                <a:cs typeface="Calibri"/>
              </a:rPr>
              <a:t>-A PDC et VCO qui cause le conflit ci-dessus. À droite voici la modification d'un seul des deux blocs permettant de résoudre le conflit.</a:t>
            </a:r>
            <a:endParaRPr lang="fr-FR"/>
          </a:p>
        </p:txBody>
      </p:sp>
    </p:spTree>
    <p:extLst>
      <p:ext uri="{BB962C8B-B14F-4D97-AF65-F5344CB8AC3E}">
        <p14:creationId xmlns:p14="http://schemas.microsoft.com/office/powerpoint/2010/main" val="42691998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9E44455B-6A25-9565-B625-CF9839EE55CC}"/>
              </a:ext>
            </a:extLst>
          </p:cNvPr>
          <p:cNvSpPr>
            <a:spLocks noGrp="1"/>
          </p:cNvSpPr>
          <p:nvPr>
            <p:ph type="dt" sz="half" idx="10"/>
          </p:nvPr>
        </p:nvSpPr>
        <p:spPr/>
        <p:txBody>
          <a:bodyPr/>
          <a:lstStyle/>
          <a:p>
            <a:fld id="{CED84155-A5BE-4674-A873-1CF05781FAAA}" type="datetime1">
              <a:rPr lang="fr-FR" smtClean="0"/>
              <a:t>11/06/2025</a:t>
            </a:fld>
            <a:endParaRPr lang="fr-FR"/>
          </a:p>
        </p:txBody>
      </p:sp>
      <p:sp>
        <p:nvSpPr>
          <p:cNvPr id="5" name="Slide Number Placeholder 4">
            <a:extLst>
              <a:ext uri="{FF2B5EF4-FFF2-40B4-BE49-F238E27FC236}">
                <a16:creationId xmlns:a16="http://schemas.microsoft.com/office/drawing/2014/main" id="{3E9E2004-3397-A8BC-4629-73B9F3FCC040}"/>
              </a:ext>
            </a:extLst>
          </p:cNvPr>
          <p:cNvSpPr>
            <a:spLocks noGrp="1"/>
          </p:cNvSpPr>
          <p:nvPr>
            <p:ph type="sldNum" sz="quarter" idx="12"/>
          </p:nvPr>
        </p:nvSpPr>
        <p:spPr/>
        <p:txBody>
          <a:bodyPr/>
          <a:lstStyle/>
          <a:p>
            <a:fld id="{480A54FD-F1EB-45FD-9AD4-9905D7B21312}" type="slidenum">
              <a:rPr lang="fr-FR" smtClean="0"/>
              <a:t>32</a:t>
            </a:fld>
            <a:endParaRPr lang="fr-FR"/>
          </a:p>
        </p:txBody>
      </p:sp>
      <p:sp>
        <p:nvSpPr>
          <p:cNvPr id="7" name="Title 1">
            <a:extLst>
              <a:ext uri="{FF2B5EF4-FFF2-40B4-BE49-F238E27FC236}">
                <a16:creationId xmlns:a16="http://schemas.microsoft.com/office/drawing/2014/main" id="{7D38BE72-CA85-9FB5-0972-E9E9ED2C0CB0}"/>
              </a:ext>
            </a:extLst>
          </p:cNvPr>
          <p:cNvSpPr>
            <a:spLocks noGrp="1"/>
          </p:cNvSpPr>
          <p:nvPr>
            <p:ph type="title"/>
          </p:nvPr>
        </p:nvSpPr>
        <p:spPr>
          <a:xfrm>
            <a:off x="145474" y="-3583"/>
            <a:ext cx="11399013" cy="933018"/>
          </a:xfrm>
        </p:spPr>
        <p:txBody>
          <a:bodyPr>
            <a:normAutofit/>
          </a:bodyPr>
          <a:lstStyle/>
          <a:p>
            <a:r>
              <a:rPr lang="fr-FR">
                <a:ea typeface="Calibri Light"/>
                <a:cs typeface="Calibri Light"/>
              </a:rPr>
              <a:t>Navigation fichiers</a:t>
            </a:r>
            <a:endParaRPr lang="fr-FR"/>
          </a:p>
        </p:txBody>
      </p:sp>
      <p:sp>
        <p:nvSpPr>
          <p:cNvPr id="9" name="ZoneTexte 8">
            <a:extLst>
              <a:ext uri="{FF2B5EF4-FFF2-40B4-BE49-F238E27FC236}">
                <a16:creationId xmlns:a16="http://schemas.microsoft.com/office/drawing/2014/main" id="{70985FD6-B250-0487-012E-E43648C59F03}"/>
              </a:ext>
            </a:extLst>
          </p:cNvPr>
          <p:cNvSpPr txBox="1"/>
          <p:nvPr/>
        </p:nvSpPr>
        <p:spPr>
          <a:xfrm>
            <a:off x="481391" y="926432"/>
            <a:ext cx="11215700" cy="267765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buFont typeface="Calibri"/>
              <a:buChar char="-"/>
            </a:pPr>
            <a:r>
              <a:rPr lang="fr-FR" sz="2800">
                <a:ea typeface="Calibri"/>
                <a:cs typeface="Calibri"/>
              </a:rPr>
              <a:t>Pour avoir les bibliothèques IHP, lancez bien </a:t>
            </a:r>
            <a:r>
              <a:rPr lang="fr-FR" sz="2800" err="1">
                <a:ea typeface="Calibri"/>
                <a:cs typeface="Calibri"/>
              </a:rPr>
              <a:t>xschem</a:t>
            </a:r>
            <a:r>
              <a:rPr lang="fr-FR" sz="2800">
                <a:ea typeface="Calibri"/>
                <a:cs typeface="Calibri"/>
              </a:rPr>
              <a:t> depuis le répertoire </a:t>
            </a:r>
            <a:r>
              <a:rPr lang="fr-FR" sz="1600" b="1">
                <a:latin typeface="Consolas"/>
                <a:ea typeface="Calibri"/>
                <a:cs typeface="Calibri"/>
              </a:rPr>
              <a:t>/home/</a:t>
            </a:r>
            <a:r>
              <a:rPr lang="fr-FR" sz="1600" b="1" err="1">
                <a:latin typeface="Consolas"/>
                <a:ea typeface="Calibri"/>
                <a:cs typeface="Calibri"/>
              </a:rPr>
              <a:t>userproj</a:t>
            </a:r>
            <a:r>
              <a:rPr lang="fr-FR" sz="1600" b="1">
                <a:latin typeface="Consolas"/>
                <a:ea typeface="Calibri"/>
                <a:cs typeface="Calibri"/>
              </a:rPr>
              <a:t>/</a:t>
            </a:r>
            <a:r>
              <a:rPr lang="fr-FR" sz="1600" b="1" err="1">
                <a:latin typeface="Consolas"/>
                <a:ea typeface="Calibri"/>
                <a:cs typeface="Calibri"/>
              </a:rPr>
              <a:t>microelectronics</a:t>
            </a:r>
            <a:r>
              <a:rPr lang="fr-FR" sz="1600" b="1">
                <a:latin typeface="Consolas"/>
                <a:ea typeface="Calibri"/>
                <a:cs typeface="Calibri"/>
              </a:rPr>
              <a:t>/PDK/IHP/IHP-Open-PDK/ihp-sg13g2/</a:t>
            </a:r>
            <a:r>
              <a:rPr lang="fr-FR" sz="1600" b="1" err="1">
                <a:latin typeface="Consolas"/>
                <a:ea typeface="Calibri"/>
                <a:cs typeface="Calibri"/>
              </a:rPr>
              <a:t>libs.tech</a:t>
            </a:r>
            <a:r>
              <a:rPr lang="fr-FR" sz="1600" b="1">
                <a:latin typeface="Consolas"/>
                <a:ea typeface="Calibri"/>
                <a:cs typeface="Calibri"/>
              </a:rPr>
              <a:t>/</a:t>
            </a:r>
            <a:r>
              <a:rPr lang="fr-FR" sz="1600" b="1" err="1">
                <a:latin typeface="Consolas"/>
                <a:ea typeface="Calibri"/>
                <a:cs typeface="Calibri"/>
              </a:rPr>
              <a:t>xschem</a:t>
            </a:r>
            <a:r>
              <a:rPr lang="fr-FR" sz="2800">
                <a:ea typeface="Calibri"/>
                <a:cs typeface="Calibri"/>
              </a:rPr>
              <a:t> (voir dossier LVS du </a:t>
            </a:r>
            <a:r>
              <a:rPr lang="fr-FR" sz="2800" err="1">
                <a:ea typeface="Calibri"/>
                <a:cs typeface="Calibri"/>
              </a:rPr>
              <a:t>onedrive</a:t>
            </a:r>
            <a:r>
              <a:rPr lang="fr-FR" sz="2800">
                <a:ea typeface="Calibri"/>
                <a:cs typeface="Calibri"/>
              </a:rPr>
              <a:t>)</a:t>
            </a:r>
            <a:endParaRPr lang="fr-FR"/>
          </a:p>
          <a:p>
            <a:pPr marL="457200" indent="-457200">
              <a:buFont typeface="Calibri"/>
              <a:buChar char="-"/>
            </a:pPr>
            <a:r>
              <a:rPr lang="fr-FR" sz="2800">
                <a:ea typeface="Calibri"/>
                <a:cs typeface="Calibri"/>
              </a:rPr>
              <a:t>Pour placer un composant ou enregistrer quelque part vous êtes accueillis par cette interface très intuitive (ou pas) :</a:t>
            </a:r>
          </a:p>
          <a:p>
            <a:endParaRPr lang="fr-FR" sz="2800">
              <a:ea typeface="Calibri"/>
              <a:cs typeface="Calibri"/>
            </a:endParaRPr>
          </a:p>
        </p:txBody>
      </p:sp>
      <p:pic>
        <p:nvPicPr>
          <p:cNvPr id="11" name="Image 10" descr="Une image contenant texte, capture d’écran, Police, nombre&#10;&#10;Le contenu généré par l’IA peut être incorrect.">
            <a:extLst>
              <a:ext uri="{FF2B5EF4-FFF2-40B4-BE49-F238E27FC236}">
                <a16:creationId xmlns:a16="http://schemas.microsoft.com/office/drawing/2014/main" id="{C3712041-9253-F74B-4D40-1B6CE80E179A}"/>
              </a:ext>
            </a:extLst>
          </p:cNvPr>
          <p:cNvPicPr>
            <a:picLocks noChangeAspect="1"/>
          </p:cNvPicPr>
          <p:nvPr/>
        </p:nvPicPr>
        <p:blipFill>
          <a:blip r:embed="rId2"/>
          <a:stretch>
            <a:fillRect/>
          </a:stretch>
        </p:blipFill>
        <p:spPr>
          <a:xfrm>
            <a:off x="1455738" y="3196305"/>
            <a:ext cx="8772525" cy="2524125"/>
          </a:xfrm>
          <a:prstGeom prst="rect">
            <a:avLst/>
          </a:prstGeom>
        </p:spPr>
      </p:pic>
    </p:spTree>
    <p:extLst>
      <p:ext uri="{BB962C8B-B14F-4D97-AF65-F5344CB8AC3E}">
        <p14:creationId xmlns:p14="http://schemas.microsoft.com/office/powerpoint/2010/main" val="2957597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BF2D98-7790-4B56-FAC4-0B89B386795C}"/>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6C4F3D76-1886-9340-E666-DA0E8AABD1C7}"/>
              </a:ext>
            </a:extLst>
          </p:cNvPr>
          <p:cNvSpPr>
            <a:spLocks noGrp="1"/>
          </p:cNvSpPr>
          <p:nvPr>
            <p:ph type="dt" sz="half" idx="10"/>
          </p:nvPr>
        </p:nvSpPr>
        <p:spPr/>
        <p:txBody>
          <a:bodyPr/>
          <a:lstStyle/>
          <a:p>
            <a:fld id="{CED84155-A5BE-4674-A873-1CF05781FAAA}" type="datetime1">
              <a:rPr lang="fr-FR" smtClean="0"/>
              <a:t>11/06/2025</a:t>
            </a:fld>
            <a:endParaRPr lang="fr-FR"/>
          </a:p>
        </p:txBody>
      </p:sp>
      <p:sp>
        <p:nvSpPr>
          <p:cNvPr id="5" name="Slide Number Placeholder 4">
            <a:extLst>
              <a:ext uri="{FF2B5EF4-FFF2-40B4-BE49-F238E27FC236}">
                <a16:creationId xmlns:a16="http://schemas.microsoft.com/office/drawing/2014/main" id="{2E76D6EF-9E15-B89C-E582-9CEA391947C6}"/>
              </a:ext>
            </a:extLst>
          </p:cNvPr>
          <p:cNvSpPr>
            <a:spLocks noGrp="1"/>
          </p:cNvSpPr>
          <p:nvPr>
            <p:ph type="sldNum" sz="quarter" idx="12"/>
          </p:nvPr>
        </p:nvSpPr>
        <p:spPr/>
        <p:txBody>
          <a:bodyPr/>
          <a:lstStyle/>
          <a:p>
            <a:fld id="{480A54FD-F1EB-45FD-9AD4-9905D7B21312}" type="slidenum">
              <a:rPr lang="fr-FR" smtClean="0"/>
              <a:t>33</a:t>
            </a:fld>
            <a:endParaRPr lang="fr-FR"/>
          </a:p>
        </p:txBody>
      </p:sp>
      <p:sp>
        <p:nvSpPr>
          <p:cNvPr id="7" name="Title 1">
            <a:extLst>
              <a:ext uri="{FF2B5EF4-FFF2-40B4-BE49-F238E27FC236}">
                <a16:creationId xmlns:a16="http://schemas.microsoft.com/office/drawing/2014/main" id="{D7E93D0F-EA2F-9F77-824F-661315AEE79B}"/>
              </a:ext>
            </a:extLst>
          </p:cNvPr>
          <p:cNvSpPr>
            <a:spLocks noGrp="1"/>
          </p:cNvSpPr>
          <p:nvPr>
            <p:ph type="title"/>
          </p:nvPr>
        </p:nvSpPr>
        <p:spPr>
          <a:xfrm>
            <a:off x="145474" y="-3583"/>
            <a:ext cx="11399013" cy="933018"/>
          </a:xfrm>
        </p:spPr>
        <p:txBody>
          <a:bodyPr>
            <a:normAutofit/>
          </a:bodyPr>
          <a:lstStyle/>
          <a:p>
            <a:r>
              <a:rPr lang="fr-FR">
                <a:ea typeface="Calibri Light"/>
                <a:cs typeface="Calibri Light"/>
              </a:rPr>
              <a:t>Navigation fichiers 2</a:t>
            </a:r>
            <a:endParaRPr lang="fr-FR"/>
          </a:p>
        </p:txBody>
      </p:sp>
      <p:sp>
        <p:nvSpPr>
          <p:cNvPr id="9" name="ZoneTexte 8">
            <a:extLst>
              <a:ext uri="{FF2B5EF4-FFF2-40B4-BE49-F238E27FC236}">
                <a16:creationId xmlns:a16="http://schemas.microsoft.com/office/drawing/2014/main" id="{8286FA5F-1DB0-41E2-B557-6454FF19DFAD}"/>
              </a:ext>
            </a:extLst>
          </p:cNvPr>
          <p:cNvSpPr txBox="1"/>
          <p:nvPr/>
        </p:nvSpPr>
        <p:spPr>
          <a:xfrm>
            <a:off x="481391" y="926432"/>
            <a:ext cx="11215700" cy="526297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sz="2800">
                <a:ea typeface="Calibri"/>
                <a:cs typeface="Calibri"/>
              </a:rPr>
              <a:t>Si vous ne voyez pas les bibliothèques IHP il y a un problème.</a:t>
            </a:r>
            <a:endParaRPr lang="fr-FR"/>
          </a:p>
          <a:p>
            <a:endParaRPr lang="fr-FR" sz="2800">
              <a:ea typeface="Calibri"/>
              <a:cs typeface="Calibri"/>
            </a:endParaRPr>
          </a:p>
          <a:p>
            <a:r>
              <a:rPr lang="fr-FR" sz="2800">
                <a:ea typeface="Calibri"/>
                <a:cs typeface="Calibri"/>
              </a:rPr>
              <a:t>Pour placer un composant cherchez et double-clic, ça va.</a:t>
            </a:r>
          </a:p>
          <a:p>
            <a:endParaRPr lang="fr-FR" sz="2800">
              <a:ea typeface="Calibri"/>
              <a:cs typeface="Calibri"/>
            </a:endParaRPr>
          </a:p>
          <a:p>
            <a:r>
              <a:rPr lang="fr-FR" sz="2800">
                <a:solidFill>
                  <a:srgbClr val="FF0000"/>
                </a:solidFill>
                <a:ea typeface="Calibri"/>
                <a:cs typeface="Calibri"/>
              </a:rPr>
              <a:t>Par contre pour enregistrer des fichiers dans le git :</a:t>
            </a:r>
          </a:p>
          <a:p>
            <a:endParaRPr lang="fr-FR" sz="2800">
              <a:ea typeface="Calibri"/>
              <a:cs typeface="Calibri"/>
            </a:endParaRPr>
          </a:p>
          <a:p>
            <a:r>
              <a:rPr lang="fr-FR" sz="2800">
                <a:ea typeface="Calibri"/>
                <a:cs typeface="Calibri"/>
              </a:rPr>
              <a:t>Pour naviguer utilisez le bouton "up" pour retourner à "/", un niveau au-dessus de /</a:t>
            </a:r>
            <a:r>
              <a:rPr lang="fr-FR" sz="2800" err="1">
                <a:ea typeface="Calibri"/>
                <a:cs typeface="Calibri"/>
              </a:rPr>
              <a:t>usr</a:t>
            </a:r>
            <a:endParaRPr lang="fr-FR" sz="2800">
              <a:ea typeface="Calibri"/>
              <a:cs typeface="Calibri"/>
            </a:endParaRPr>
          </a:p>
          <a:p>
            <a:endParaRPr lang="fr-FR" sz="2800">
              <a:ea typeface="Calibri"/>
              <a:cs typeface="Calibri"/>
            </a:endParaRPr>
          </a:p>
          <a:p>
            <a:endParaRPr lang="fr-FR" sz="2800">
              <a:ea typeface="Calibri"/>
              <a:cs typeface="Calibri"/>
            </a:endParaRPr>
          </a:p>
          <a:p>
            <a:r>
              <a:rPr lang="fr-FR" sz="2800">
                <a:ea typeface="Calibri"/>
                <a:cs typeface="Calibri"/>
              </a:rPr>
              <a:t>Pour aller dans le répertoire du git sélectionnez home, puis </a:t>
            </a:r>
            <a:r>
              <a:rPr lang="fr-FR" sz="2800" err="1">
                <a:ea typeface="Calibri"/>
                <a:cs typeface="Calibri"/>
              </a:rPr>
              <a:t>userproj</a:t>
            </a:r>
            <a:r>
              <a:rPr lang="fr-FR" sz="2800">
                <a:ea typeface="Calibri"/>
                <a:cs typeface="Calibri"/>
              </a:rPr>
              <a:t>, etc. Attention c'est </a:t>
            </a:r>
            <a:r>
              <a:rPr lang="fr-FR" sz="2800">
                <a:solidFill>
                  <a:srgbClr val="FF0000"/>
                </a:solidFill>
                <a:ea typeface="Calibri"/>
                <a:cs typeface="Calibri"/>
              </a:rPr>
              <a:t>1 SEUL CLIC</a:t>
            </a:r>
            <a:r>
              <a:rPr lang="fr-FR" sz="2800">
                <a:ea typeface="Calibri"/>
                <a:cs typeface="Calibri"/>
              </a:rPr>
              <a:t> sinon tout explose :)</a:t>
            </a:r>
          </a:p>
        </p:txBody>
      </p:sp>
      <p:pic>
        <p:nvPicPr>
          <p:cNvPr id="2" name="Image 1" descr="Une image contenant texte, capture d’écran, Police, nombre&#10;&#10;Le contenu généré par l’IA peut être incorrect.">
            <a:extLst>
              <a:ext uri="{FF2B5EF4-FFF2-40B4-BE49-F238E27FC236}">
                <a16:creationId xmlns:a16="http://schemas.microsoft.com/office/drawing/2014/main" id="{7EB80518-319C-DCC0-BF3A-4201FF793385}"/>
              </a:ext>
            </a:extLst>
          </p:cNvPr>
          <p:cNvPicPr>
            <a:picLocks noChangeAspect="1"/>
          </p:cNvPicPr>
          <p:nvPr/>
        </p:nvPicPr>
        <p:blipFill>
          <a:blip r:embed="rId2"/>
          <a:stretch>
            <a:fillRect/>
          </a:stretch>
        </p:blipFill>
        <p:spPr>
          <a:xfrm>
            <a:off x="2891452" y="3947037"/>
            <a:ext cx="2943225" cy="1028700"/>
          </a:xfrm>
          <a:prstGeom prst="rect">
            <a:avLst/>
          </a:prstGeom>
        </p:spPr>
      </p:pic>
    </p:spTree>
    <p:extLst>
      <p:ext uri="{BB962C8B-B14F-4D97-AF65-F5344CB8AC3E}">
        <p14:creationId xmlns:p14="http://schemas.microsoft.com/office/powerpoint/2010/main" val="120560432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338388C6-E089-D5F4-86C4-27C00F5017D4}"/>
              </a:ext>
            </a:extLst>
          </p:cNvPr>
          <p:cNvSpPr>
            <a:spLocks noGrp="1"/>
          </p:cNvSpPr>
          <p:nvPr>
            <p:ph type="dt" sz="half" idx="10"/>
          </p:nvPr>
        </p:nvSpPr>
        <p:spPr/>
        <p:txBody>
          <a:bodyPr/>
          <a:lstStyle/>
          <a:p>
            <a:fld id="{CED84155-A5BE-4674-A873-1CF05781FAAA}" type="datetime1">
              <a:rPr lang="fr-FR" smtClean="0"/>
              <a:t>11/06/2025</a:t>
            </a:fld>
            <a:endParaRPr lang="fr-FR"/>
          </a:p>
        </p:txBody>
      </p:sp>
      <p:sp>
        <p:nvSpPr>
          <p:cNvPr id="5" name="Slide Number Placeholder 4">
            <a:extLst>
              <a:ext uri="{FF2B5EF4-FFF2-40B4-BE49-F238E27FC236}">
                <a16:creationId xmlns:a16="http://schemas.microsoft.com/office/drawing/2014/main" id="{CCD83A37-EF44-B68D-0728-E7421A87898C}"/>
              </a:ext>
            </a:extLst>
          </p:cNvPr>
          <p:cNvSpPr>
            <a:spLocks noGrp="1"/>
          </p:cNvSpPr>
          <p:nvPr>
            <p:ph type="sldNum" sz="quarter" idx="12"/>
          </p:nvPr>
        </p:nvSpPr>
        <p:spPr/>
        <p:txBody>
          <a:bodyPr/>
          <a:lstStyle/>
          <a:p>
            <a:fld id="{480A54FD-F1EB-45FD-9AD4-9905D7B21312}" type="slidenum">
              <a:rPr lang="fr-FR" smtClean="0"/>
              <a:t>34</a:t>
            </a:fld>
            <a:endParaRPr lang="fr-FR"/>
          </a:p>
        </p:txBody>
      </p:sp>
      <p:sp>
        <p:nvSpPr>
          <p:cNvPr id="7" name="Title 1">
            <a:extLst>
              <a:ext uri="{FF2B5EF4-FFF2-40B4-BE49-F238E27FC236}">
                <a16:creationId xmlns:a16="http://schemas.microsoft.com/office/drawing/2014/main" id="{CEAC8032-F95F-EC37-FBE9-8815D64483F6}"/>
              </a:ext>
            </a:extLst>
          </p:cNvPr>
          <p:cNvSpPr>
            <a:spLocks noGrp="1"/>
          </p:cNvSpPr>
          <p:nvPr>
            <p:ph type="title"/>
          </p:nvPr>
        </p:nvSpPr>
        <p:spPr>
          <a:xfrm>
            <a:off x="145474" y="-3583"/>
            <a:ext cx="2156691" cy="933018"/>
          </a:xfrm>
        </p:spPr>
        <p:txBody>
          <a:bodyPr>
            <a:normAutofit/>
          </a:bodyPr>
          <a:lstStyle/>
          <a:p>
            <a:r>
              <a:rPr lang="fr-FR">
                <a:ea typeface="Calibri Light"/>
                <a:cs typeface="Calibri Light"/>
              </a:rPr>
              <a:t>Pin</a:t>
            </a:r>
            <a:endParaRPr lang="fr-FR" err="1"/>
          </a:p>
        </p:txBody>
      </p:sp>
      <p:sp>
        <p:nvSpPr>
          <p:cNvPr id="9" name="Title 1">
            <a:extLst>
              <a:ext uri="{FF2B5EF4-FFF2-40B4-BE49-F238E27FC236}">
                <a16:creationId xmlns:a16="http://schemas.microsoft.com/office/drawing/2014/main" id="{34852115-CFD3-CE9C-2424-BC6A14CA02D2}"/>
              </a:ext>
            </a:extLst>
          </p:cNvPr>
          <p:cNvSpPr txBox="1">
            <a:spLocks/>
          </p:cNvSpPr>
          <p:nvPr/>
        </p:nvSpPr>
        <p:spPr>
          <a:xfrm>
            <a:off x="1944778" y="320881"/>
            <a:ext cx="8781174" cy="5517307"/>
          </a:xfrm>
          <a:prstGeom prst="rect">
            <a:avLst/>
          </a:prstGeom>
        </p:spPr>
        <p:txBody>
          <a:bodyPr vert="horz" lIns="91440" tIns="45720" rIns="91440" bIns="45720" rtlCol="0" anchor="b">
            <a:normAutofit fontScale="70000" lnSpcReduction="20000"/>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just"/>
            <a:r>
              <a:rPr lang="fr-FR">
                <a:ea typeface="Calibri Light"/>
                <a:cs typeface="Calibri Light"/>
              </a:rPr>
              <a:t>Sélectionnez le fil que vous voulez nommer, puis appuyez sur K (highlight)</a:t>
            </a:r>
            <a:endParaRPr lang="fr-FR"/>
          </a:p>
          <a:p>
            <a:pPr algn="just"/>
            <a:endParaRPr lang="fr-FR">
              <a:ea typeface="Calibri Light"/>
              <a:cs typeface="Calibri Light"/>
            </a:endParaRPr>
          </a:p>
          <a:p>
            <a:pPr algn="just"/>
            <a:r>
              <a:rPr lang="fr-FR">
                <a:ea typeface="Calibri Light"/>
                <a:cs typeface="Calibri Light"/>
              </a:rPr>
              <a:t>Pour ajouter les noms sur les fils highlightés, appuyez sur CTRL + J</a:t>
            </a:r>
          </a:p>
          <a:p>
            <a:pPr algn="just"/>
            <a:endParaRPr lang="fr-FR">
              <a:ea typeface="Calibri Light"/>
              <a:cs typeface="Calibri Light"/>
            </a:endParaRPr>
          </a:p>
          <a:p>
            <a:pPr algn="just"/>
            <a:r>
              <a:rPr lang="fr-FR">
                <a:ea typeface="Calibri Light"/>
                <a:cs typeface="Calibri Light"/>
              </a:rPr>
              <a:t>Attention ne pas poser directement sur les fils, poser en dehors puis relier, sinon crash. </a:t>
            </a:r>
          </a:p>
          <a:p>
            <a:pPr algn="just"/>
            <a:r>
              <a:rPr lang="fr-FR">
                <a:ea typeface="Calibri Light"/>
                <a:cs typeface="Calibri Light"/>
              </a:rPr>
              <a:t>Aussi renommer les pins avant de relier, sinon crash.</a:t>
            </a:r>
          </a:p>
        </p:txBody>
      </p:sp>
    </p:spTree>
    <p:extLst>
      <p:ext uri="{BB962C8B-B14F-4D97-AF65-F5344CB8AC3E}">
        <p14:creationId xmlns:p14="http://schemas.microsoft.com/office/powerpoint/2010/main" val="150665108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A247F3-018E-BB7C-1463-E2930D982A68}"/>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DF57B56C-9579-3996-40F1-090BD82632FE}"/>
              </a:ext>
            </a:extLst>
          </p:cNvPr>
          <p:cNvSpPr>
            <a:spLocks noGrp="1"/>
          </p:cNvSpPr>
          <p:nvPr>
            <p:ph type="dt" sz="half" idx="10"/>
          </p:nvPr>
        </p:nvSpPr>
        <p:spPr/>
        <p:txBody>
          <a:bodyPr/>
          <a:lstStyle/>
          <a:p>
            <a:fld id="{CED84155-A5BE-4674-A873-1CF05781FAAA}" type="datetime1">
              <a:rPr lang="fr-FR" smtClean="0"/>
              <a:t>11/06/2025</a:t>
            </a:fld>
            <a:endParaRPr lang="fr-FR"/>
          </a:p>
        </p:txBody>
      </p:sp>
      <p:sp>
        <p:nvSpPr>
          <p:cNvPr id="5" name="Slide Number Placeholder 4">
            <a:extLst>
              <a:ext uri="{FF2B5EF4-FFF2-40B4-BE49-F238E27FC236}">
                <a16:creationId xmlns:a16="http://schemas.microsoft.com/office/drawing/2014/main" id="{1A4C4436-0699-91C9-65BA-F002532AA1D5}"/>
              </a:ext>
            </a:extLst>
          </p:cNvPr>
          <p:cNvSpPr>
            <a:spLocks noGrp="1"/>
          </p:cNvSpPr>
          <p:nvPr>
            <p:ph type="sldNum" sz="quarter" idx="12"/>
          </p:nvPr>
        </p:nvSpPr>
        <p:spPr/>
        <p:txBody>
          <a:bodyPr/>
          <a:lstStyle/>
          <a:p>
            <a:fld id="{480A54FD-F1EB-45FD-9AD4-9905D7B21312}" type="slidenum">
              <a:rPr lang="fr-FR" smtClean="0"/>
              <a:t>35</a:t>
            </a:fld>
            <a:endParaRPr lang="fr-FR"/>
          </a:p>
        </p:txBody>
      </p:sp>
      <p:sp>
        <p:nvSpPr>
          <p:cNvPr id="3" name="Title 1">
            <a:extLst>
              <a:ext uri="{FF2B5EF4-FFF2-40B4-BE49-F238E27FC236}">
                <a16:creationId xmlns:a16="http://schemas.microsoft.com/office/drawing/2014/main" id="{EB2CED2E-5D1F-185F-5620-D197101222A3}"/>
              </a:ext>
            </a:extLst>
          </p:cNvPr>
          <p:cNvSpPr>
            <a:spLocks noGrp="1"/>
          </p:cNvSpPr>
          <p:nvPr>
            <p:ph type="title"/>
          </p:nvPr>
        </p:nvSpPr>
        <p:spPr>
          <a:xfrm>
            <a:off x="145474" y="-3583"/>
            <a:ext cx="2156691" cy="933018"/>
          </a:xfrm>
        </p:spPr>
        <p:txBody>
          <a:bodyPr>
            <a:normAutofit fontScale="90000"/>
          </a:bodyPr>
          <a:lstStyle/>
          <a:p>
            <a:r>
              <a:rPr lang="fr-FR" err="1">
                <a:ea typeface="Calibri Light"/>
                <a:cs typeface="Calibri Light"/>
              </a:rPr>
              <a:t>Netlist</a:t>
            </a:r>
            <a:endParaRPr lang="fr-FR" err="1"/>
          </a:p>
        </p:txBody>
      </p:sp>
      <p:pic>
        <p:nvPicPr>
          <p:cNvPr id="8" name="Image 7" descr="Une image contenant texte, capture d’écran, Police, diagramme&#10;&#10;Le contenu généré par l’IA peut être incorrect.">
            <a:extLst>
              <a:ext uri="{FF2B5EF4-FFF2-40B4-BE49-F238E27FC236}">
                <a16:creationId xmlns:a16="http://schemas.microsoft.com/office/drawing/2014/main" id="{0B4D2A87-2B92-0332-F8B1-FD1B173181B9}"/>
              </a:ext>
            </a:extLst>
          </p:cNvPr>
          <p:cNvPicPr>
            <a:picLocks noChangeAspect="1"/>
          </p:cNvPicPr>
          <p:nvPr/>
        </p:nvPicPr>
        <p:blipFill>
          <a:blip r:embed="rId2"/>
          <a:srcRect l="-23" t="11842" r="23" b="8826"/>
          <a:stretch>
            <a:fillRect/>
          </a:stretch>
        </p:blipFill>
        <p:spPr>
          <a:xfrm>
            <a:off x="7314972" y="167924"/>
            <a:ext cx="4194012" cy="2462062"/>
          </a:xfrm>
          <a:prstGeom prst="rect">
            <a:avLst/>
          </a:prstGeom>
        </p:spPr>
      </p:pic>
      <p:sp>
        <p:nvSpPr>
          <p:cNvPr id="9" name="ZoneTexte 8">
            <a:extLst>
              <a:ext uri="{FF2B5EF4-FFF2-40B4-BE49-F238E27FC236}">
                <a16:creationId xmlns:a16="http://schemas.microsoft.com/office/drawing/2014/main" id="{D1BB9C9D-AD6F-7471-B35B-999538C82455}"/>
              </a:ext>
            </a:extLst>
          </p:cNvPr>
          <p:cNvSpPr txBox="1"/>
          <p:nvPr/>
        </p:nvSpPr>
        <p:spPr>
          <a:xfrm>
            <a:off x="134224" y="944622"/>
            <a:ext cx="7184473" cy="6586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a:ea typeface="Calibri"/>
                <a:cs typeface="Calibri"/>
              </a:rPr>
              <a:t>Prenons comme exemple mon schéma "</a:t>
            </a:r>
            <a:r>
              <a:rPr lang="fr-FR" err="1">
                <a:ea typeface="Calibri"/>
                <a:cs typeface="Calibri"/>
              </a:rPr>
              <a:t>tutonetlist.sch</a:t>
            </a:r>
            <a:r>
              <a:rPr lang="fr-FR">
                <a:ea typeface="Calibri"/>
                <a:cs typeface="Calibri"/>
              </a:rPr>
              <a:t>", n'oubliez pas de mettre les pins</a:t>
            </a:r>
          </a:p>
        </p:txBody>
      </p:sp>
      <p:pic>
        <p:nvPicPr>
          <p:cNvPr id="12" name="Image 11" descr="Une image contenant texte, Police, capture d’écran, Graphique&#10;&#10;Le contenu généré par l’IA peut être incorrect.">
            <a:extLst>
              <a:ext uri="{FF2B5EF4-FFF2-40B4-BE49-F238E27FC236}">
                <a16:creationId xmlns:a16="http://schemas.microsoft.com/office/drawing/2014/main" id="{D1BFFF8B-4A05-B6B7-4567-4D04FF278950}"/>
              </a:ext>
            </a:extLst>
          </p:cNvPr>
          <p:cNvPicPr>
            <a:picLocks noChangeAspect="1"/>
          </p:cNvPicPr>
          <p:nvPr/>
        </p:nvPicPr>
        <p:blipFill>
          <a:blip r:embed="rId3"/>
          <a:srcRect r="-190" b="18182"/>
          <a:stretch>
            <a:fillRect/>
          </a:stretch>
        </p:blipFill>
        <p:spPr>
          <a:xfrm>
            <a:off x="287441" y="5659597"/>
            <a:ext cx="6098027" cy="522144"/>
          </a:xfrm>
          <a:prstGeom prst="rect">
            <a:avLst/>
          </a:prstGeom>
        </p:spPr>
      </p:pic>
      <p:pic>
        <p:nvPicPr>
          <p:cNvPr id="21" name="Image 20" descr="Une image contenant texte, Appareils électroniques, capture d’écran, logiciel&#10;&#10;Le contenu généré par l’IA peut être incorrect.">
            <a:extLst>
              <a:ext uri="{FF2B5EF4-FFF2-40B4-BE49-F238E27FC236}">
                <a16:creationId xmlns:a16="http://schemas.microsoft.com/office/drawing/2014/main" id="{28BE5266-3393-6E70-B4CD-CF1FB4D6C511}"/>
              </a:ext>
            </a:extLst>
          </p:cNvPr>
          <p:cNvPicPr>
            <a:picLocks noChangeAspect="1"/>
          </p:cNvPicPr>
          <p:nvPr/>
        </p:nvPicPr>
        <p:blipFill>
          <a:blip r:embed="rId4"/>
          <a:stretch>
            <a:fillRect/>
          </a:stretch>
        </p:blipFill>
        <p:spPr>
          <a:xfrm>
            <a:off x="2669287" y="1364226"/>
            <a:ext cx="4223298" cy="3920614"/>
          </a:xfrm>
          <a:prstGeom prst="rect">
            <a:avLst/>
          </a:prstGeom>
        </p:spPr>
      </p:pic>
      <p:sp>
        <p:nvSpPr>
          <p:cNvPr id="22" name="ZoneTexte 21">
            <a:extLst>
              <a:ext uri="{FF2B5EF4-FFF2-40B4-BE49-F238E27FC236}">
                <a16:creationId xmlns:a16="http://schemas.microsoft.com/office/drawing/2014/main" id="{9705A176-8142-CBDB-1F6D-8F1602F2955B}"/>
              </a:ext>
            </a:extLst>
          </p:cNvPr>
          <p:cNvSpPr txBox="1"/>
          <p:nvPr/>
        </p:nvSpPr>
        <p:spPr>
          <a:xfrm>
            <a:off x="152401" y="5289755"/>
            <a:ext cx="480797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a:t>Pour finir pas compliqué, appuyez sur "NETLIST" </a:t>
            </a:r>
            <a:r>
              <a:rPr lang="fr-FR">
                <a:ea typeface="Calibri"/>
                <a:cs typeface="Calibri"/>
              </a:rPr>
              <a:t>​</a:t>
            </a:r>
            <a:endParaRPr lang="fr-FR"/>
          </a:p>
        </p:txBody>
      </p:sp>
      <p:sp>
        <p:nvSpPr>
          <p:cNvPr id="23" name="ZoneTexte 22">
            <a:extLst>
              <a:ext uri="{FF2B5EF4-FFF2-40B4-BE49-F238E27FC236}">
                <a16:creationId xmlns:a16="http://schemas.microsoft.com/office/drawing/2014/main" id="{796D395D-9313-6CC1-8589-0A3DE3042D24}"/>
              </a:ext>
            </a:extLst>
          </p:cNvPr>
          <p:cNvSpPr txBox="1"/>
          <p:nvPr/>
        </p:nvSpPr>
        <p:spPr>
          <a:xfrm>
            <a:off x="140110" y="2032820"/>
            <a:ext cx="2521975" cy="258532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a:t>Dans "Simulation", cochez : </a:t>
            </a:r>
          </a:p>
          <a:p>
            <a:pPr marL="285750" indent="-285750">
              <a:buFont typeface="Calibri"/>
              <a:buChar char="-"/>
            </a:pPr>
            <a:r>
              <a:rPr lang="fr-FR">
                <a:solidFill>
                  <a:srgbClr val="FF0000"/>
                </a:solidFill>
                <a:ea typeface="Calibri" panose="020F0502020204030204"/>
                <a:cs typeface="Calibri" panose="020F0502020204030204"/>
              </a:rPr>
              <a:t>Use "simulation" </a:t>
            </a:r>
            <a:r>
              <a:rPr lang="fr-FR" err="1">
                <a:solidFill>
                  <a:srgbClr val="FF0000"/>
                </a:solidFill>
                <a:ea typeface="Calibri" panose="020F0502020204030204"/>
                <a:cs typeface="Calibri" panose="020F0502020204030204"/>
              </a:rPr>
              <a:t>dir</a:t>
            </a:r>
            <a:r>
              <a:rPr lang="fr-FR">
                <a:solidFill>
                  <a:srgbClr val="FF0000"/>
                </a:solidFill>
                <a:ea typeface="Calibri" panose="020F0502020204030204"/>
                <a:cs typeface="Calibri" panose="020F0502020204030204"/>
              </a:rPr>
              <a:t> in </a:t>
            </a:r>
            <a:r>
              <a:rPr lang="fr-FR" err="1">
                <a:solidFill>
                  <a:srgbClr val="FF0000"/>
                </a:solidFill>
                <a:ea typeface="Calibri" panose="020F0502020204030204"/>
                <a:cs typeface="Calibri" panose="020F0502020204030204"/>
              </a:rPr>
              <a:t>schematic</a:t>
            </a:r>
            <a:r>
              <a:rPr lang="fr-FR">
                <a:solidFill>
                  <a:srgbClr val="FF0000"/>
                </a:solidFill>
                <a:ea typeface="Calibri" panose="020F0502020204030204"/>
                <a:cs typeface="Calibri" panose="020F0502020204030204"/>
              </a:rPr>
              <a:t> </a:t>
            </a:r>
            <a:r>
              <a:rPr lang="fr-FR" err="1">
                <a:solidFill>
                  <a:srgbClr val="FF0000"/>
                </a:solidFill>
                <a:ea typeface="Calibri" panose="020F0502020204030204"/>
                <a:cs typeface="Calibri" panose="020F0502020204030204"/>
              </a:rPr>
              <a:t>dir</a:t>
            </a:r>
            <a:endParaRPr lang="fr-FR">
              <a:solidFill>
                <a:srgbClr val="FF0000"/>
              </a:solidFill>
              <a:ea typeface="Calibri" panose="020F0502020204030204"/>
              <a:cs typeface="Calibri" panose="020F0502020204030204"/>
            </a:endParaRPr>
          </a:p>
          <a:p>
            <a:pPr marL="285750" indent="-285750">
              <a:buFont typeface="Calibri"/>
              <a:buChar char="-"/>
            </a:pPr>
            <a:r>
              <a:rPr lang="fr-FR"/>
              <a:t>LVS -&gt; Use "</a:t>
            </a:r>
            <a:r>
              <a:rPr lang="fr-FR" err="1"/>
              <a:t>spiceprefix</a:t>
            </a:r>
            <a:r>
              <a:rPr lang="fr-FR"/>
              <a:t>" </a:t>
            </a:r>
            <a:r>
              <a:rPr lang="fr-FR" err="1"/>
              <a:t>attribute</a:t>
            </a:r>
            <a:endParaRPr lang="fr-FR" err="1">
              <a:ea typeface="Calibri"/>
              <a:cs typeface="Calibri"/>
            </a:endParaRPr>
          </a:p>
          <a:p>
            <a:pPr marL="285750" indent="-285750">
              <a:buFont typeface="Calibri"/>
              <a:buChar char="-"/>
            </a:pPr>
            <a:r>
              <a:rPr lang="fr-FR">
                <a:ea typeface="Calibri"/>
                <a:cs typeface="Calibri"/>
              </a:rPr>
              <a:t>LVS -&gt; LVS </a:t>
            </a:r>
            <a:r>
              <a:rPr lang="fr-FR" err="1">
                <a:ea typeface="Calibri"/>
                <a:cs typeface="Calibri"/>
              </a:rPr>
              <a:t>netlist</a:t>
            </a:r>
            <a:r>
              <a:rPr lang="fr-FR">
                <a:ea typeface="Calibri"/>
                <a:cs typeface="Calibri"/>
              </a:rPr>
              <a:t> + Top </a:t>
            </a:r>
            <a:r>
              <a:rPr lang="fr-FR" err="1">
                <a:ea typeface="Calibri"/>
                <a:cs typeface="Calibri"/>
              </a:rPr>
              <a:t>level</a:t>
            </a:r>
            <a:r>
              <a:rPr lang="fr-FR">
                <a:ea typeface="Calibri"/>
                <a:cs typeface="Calibri"/>
              </a:rPr>
              <a:t> </a:t>
            </a:r>
            <a:r>
              <a:rPr lang="fr-FR" err="1">
                <a:ea typeface="Calibri"/>
                <a:cs typeface="Calibri"/>
              </a:rPr>
              <a:t>is</a:t>
            </a:r>
            <a:r>
              <a:rPr lang="fr-FR">
                <a:ea typeface="Calibri"/>
                <a:cs typeface="Calibri"/>
              </a:rPr>
              <a:t> a .</a:t>
            </a:r>
            <a:r>
              <a:rPr lang="fr-FR" err="1">
                <a:ea typeface="Calibri"/>
                <a:cs typeface="Calibri"/>
              </a:rPr>
              <a:t>subckt</a:t>
            </a:r>
            <a:endParaRPr lang="fr-FR">
              <a:ea typeface="Calibri"/>
              <a:cs typeface="Calibri"/>
            </a:endParaRPr>
          </a:p>
        </p:txBody>
      </p:sp>
    </p:spTree>
    <p:extLst>
      <p:ext uri="{BB962C8B-B14F-4D97-AF65-F5344CB8AC3E}">
        <p14:creationId xmlns:p14="http://schemas.microsoft.com/office/powerpoint/2010/main" val="389631026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145FB9E-8BDC-948B-B5B0-7F85F513EC5C}"/>
              </a:ext>
            </a:extLst>
          </p:cNvPr>
          <p:cNvSpPr>
            <a:spLocks noGrp="1"/>
          </p:cNvSpPr>
          <p:nvPr>
            <p:ph type="title"/>
          </p:nvPr>
        </p:nvSpPr>
        <p:spPr/>
        <p:txBody>
          <a:bodyPr/>
          <a:lstStyle/>
          <a:p>
            <a:endParaRPr lang="fr-FR"/>
          </a:p>
        </p:txBody>
      </p:sp>
      <p:sp>
        <p:nvSpPr>
          <p:cNvPr id="3" name="Espace réservé du texte 2">
            <a:extLst>
              <a:ext uri="{FF2B5EF4-FFF2-40B4-BE49-F238E27FC236}">
                <a16:creationId xmlns:a16="http://schemas.microsoft.com/office/drawing/2014/main" id="{ED7B45B4-A1CF-80D1-0B84-B5D520A1701E}"/>
              </a:ext>
            </a:extLst>
          </p:cNvPr>
          <p:cNvSpPr>
            <a:spLocks noGrp="1"/>
          </p:cNvSpPr>
          <p:nvPr>
            <p:ph type="body" idx="1"/>
          </p:nvPr>
        </p:nvSpPr>
        <p:spPr/>
        <p:txBody>
          <a:bodyPr/>
          <a:lstStyle/>
          <a:p>
            <a:endParaRPr lang="fr-FR"/>
          </a:p>
        </p:txBody>
      </p:sp>
      <p:sp>
        <p:nvSpPr>
          <p:cNvPr id="4" name="Espace réservé de la date 3">
            <a:extLst>
              <a:ext uri="{FF2B5EF4-FFF2-40B4-BE49-F238E27FC236}">
                <a16:creationId xmlns:a16="http://schemas.microsoft.com/office/drawing/2014/main" id="{9AE1F213-A1B8-D6CA-444F-525D0BF73772}"/>
              </a:ext>
            </a:extLst>
          </p:cNvPr>
          <p:cNvSpPr>
            <a:spLocks noGrp="1"/>
          </p:cNvSpPr>
          <p:nvPr>
            <p:ph type="dt" sz="half" idx="10"/>
          </p:nvPr>
        </p:nvSpPr>
        <p:spPr/>
        <p:txBody>
          <a:bodyPr/>
          <a:lstStyle/>
          <a:p>
            <a:fld id="{CED84155-A5BE-4674-A873-1CF05781FAAA}" type="datetime1">
              <a:rPr lang="fr-FR" smtClean="0"/>
              <a:t>11/06/2025</a:t>
            </a:fld>
            <a:endParaRPr lang="fr-FR"/>
          </a:p>
        </p:txBody>
      </p:sp>
      <p:sp>
        <p:nvSpPr>
          <p:cNvPr id="5" name="Espace réservé du numéro de diapositive 4">
            <a:extLst>
              <a:ext uri="{FF2B5EF4-FFF2-40B4-BE49-F238E27FC236}">
                <a16:creationId xmlns:a16="http://schemas.microsoft.com/office/drawing/2014/main" id="{1E8FB597-82B5-67E1-1981-7162B04CD8A8}"/>
              </a:ext>
            </a:extLst>
          </p:cNvPr>
          <p:cNvSpPr>
            <a:spLocks noGrp="1"/>
          </p:cNvSpPr>
          <p:nvPr>
            <p:ph type="sldNum" sz="quarter" idx="12"/>
          </p:nvPr>
        </p:nvSpPr>
        <p:spPr/>
        <p:txBody>
          <a:bodyPr/>
          <a:lstStyle/>
          <a:p>
            <a:fld id="{480A54FD-F1EB-45FD-9AD4-9905D7B21312}" type="slidenum">
              <a:rPr lang="fr-FR" smtClean="0"/>
              <a:t>36</a:t>
            </a:fld>
            <a:endParaRPr lang="fr-FR"/>
          </a:p>
        </p:txBody>
      </p:sp>
    </p:spTree>
    <p:extLst>
      <p:ext uri="{BB962C8B-B14F-4D97-AF65-F5344CB8AC3E}">
        <p14:creationId xmlns:p14="http://schemas.microsoft.com/office/powerpoint/2010/main" val="416050171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F46B88-485B-E9E0-D936-37A1CDCB572D}"/>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062C8096-44D8-1398-79D0-856B65C22EC7}"/>
              </a:ext>
            </a:extLst>
          </p:cNvPr>
          <p:cNvSpPr>
            <a:spLocks noGrp="1"/>
          </p:cNvSpPr>
          <p:nvPr>
            <p:ph type="dt" sz="half" idx="10"/>
          </p:nvPr>
        </p:nvSpPr>
        <p:spPr/>
        <p:txBody>
          <a:bodyPr/>
          <a:lstStyle/>
          <a:p>
            <a:fld id="{CED84155-A5BE-4674-A873-1CF05781FAAA}" type="datetime1">
              <a:rPr lang="fr-FR" smtClean="0"/>
              <a:t>11/06/2025</a:t>
            </a:fld>
            <a:endParaRPr lang="fr-FR"/>
          </a:p>
        </p:txBody>
      </p:sp>
      <p:sp>
        <p:nvSpPr>
          <p:cNvPr id="5" name="Slide Number Placeholder 4">
            <a:extLst>
              <a:ext uri="{FF2B5EF4-FFF2-40B4-BE49-F238E27FC236}">
                <a16:creationId xmlns:a16="http://schemas.microsoft.com/office/drawing/2014/main" id="{79842321-0C4E-950A-5AA2-ECF815DF41D6}"/>
              </a:ext>
            </a:extLst>
          </p:cNvPr>
          <p:cNvSpPr>
            <a:spLocks noGrp="1"/>
          </p:cNvSpPr>
          <p:nvPr>
            <p:ph type="sldNum" sz="quarter" idx="12"/>
          </p:nvPr>
        </p:nvSpPr>
        <p:spPr/>
        <p:txBody>
          <a:bodyPr/>
          <a:lstStyle/>
          <a:p>
            <a:fld id="{480A54FD-F1EB-45FD-9AD4-9905D7B21312}" type="slidenum">
              <a:rPr lang="fr-FR" smtClean="0"/>
              <a:t>37</a:t>
            </a:fld>
            <a:endParaRPr lang="fr-FR"/>
          </a:p>
        </p:txBody>
      </p:sp>
      <p:sp>
        <p:nvSpPr>
          <p:cNvPr id="3" name="Title 1">
            <a:extLst>
              <a:ext uri="{FF2B5EF4-FFF2-40B4-BE49-F238E27FC236}">
                <a16:creationId xmlns:a16="http://schemas.microsoft.com/office/drawing/2014/main" id="{4E63D6AA-6DD2-4FAF-DA89-A419F3CD64A1}"/>
              </a:ext>
            </a:extLst>
          </p:cNvPr>
          <p:cNvSpPr>
            <a:spLocks noGrp="1"/>
          </p:cNvSpPr>
          <p:nvPr>
            <p:ph type="title"/>
          </p:nvPr>
        </p:nvSpPr>
        <p:spPr>
          <a:xfrm>
            <a:off x="145474" y="-3583"/>
            <a:ext cx="3126509" cy="933018"/>
          </a:xfrm>
        </p:spPr>
        <p:txBody>
          <a:bodyPr>
            <a:normAutofit/>
          </a:bodyPr>
          <a:lstStyle/>
          <a:p>
            <a:r>
              <a:rPr lang="fr-FR" err="1">
                <a:ea typeface="Calibri Light"/>
                <a:cs typeface="Calibri Light"/>
              </a:rPr>
              <a:t>Netlist</a:t>
            </a:r>
            <a:r>
              <a:rPr lang="fr-FR">
                <a:ea typeface="Calibri Light"/>
                <a:cs typeface="Calibri Light"/>
              </a:rPr>
              <a:t> 2</a:t>
            </a:r>
          </a:p>
        </p:txBody>
      </p:sp>
      <p:sp>
        <p:nvSpPr>
          <p:cNvPr id="7" name="ZoneTexte 6">
            <a:extLst>
              <a:ext uri="{FF2B5EF4-FFF2-40B4-BE49-F238E27FC236}">
                <a16:creationId xmlns:a16="http://schemas.microsoft.com/office/drawing/2014/main" id="{1E33C07B-4D00-7CD2-AA2D-89D453C35226}"/>
              </a:ext>
            </a:extLst>
          </p:cNvPr>
          <p:cNvSpPr txBox="1"/>
          <p:nvPr/>
        </p:nvSpPr>
        <p:spPr>
          <a:xfrm>
            <a:off x="284746" y="1075407"/>
            <a:ext cx="11215700"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a:ea typeface="Calibri"/>
                <a:cs typeface="Calibri"/>
              </a:rPr>
              <a:t>La </a:t>
            </a:r>
            <a:r>
              <a:rPr lang="fr-FR" err="1">
                <a:ea typeface="Calibri"/>
                <a:cs typeface="Calibri"/>
              </a:rPr>
              <a:t>Netlist</a:t>
            </a:r>
            <a:r>
              <a:rPr lang="fr-FR">
                <a:ea typeface="Calibri"/>
                <a:cs typeface="Calibri"/>
              </a:rPr>
              <a:t>, une fois générée, est rangée dans un dossier "simulation" qui se crée dans le même dossier que votre schéma. Elle reprend le même nom, ici </a:t>
            </a:r>
            <a:r>
              <a:rPr lang="fr-FR" err="1">
                <a:ea typeface="Calibri"/>
                <a:cs typeface="Calibri"/>
              </a:rPr>
              <a:t>tutonetlist.spice</a:t>
            </a:r>
            <a:endParaRPr lang="fr-FR">
              <a:ea typeface="Calibri"/>
              <a:cs typeface="Calibri"/>
            </a:endParaRPr>
          </a:p>
          <a:p>
            <a:endParaRPr lang="fr-FR">
              <a:ea typeface="Calibri"/>
              <a:cs typeface="Calibri"/>
            </a:endParaRPr>
          </a:p>
          <a:p>
            <a:r>
              <a:rPr lang="fr-FR">
                <a:ea typeface="Calibri"/>
                <a:cs typeface="Calibri"/>
              </a:rPr>
              <a:t>Vous pouvez donc aller voir dans ce dossier puis "nano </a:t>
            </a:r>
            <a:r>
              <a:rPr lang="fr-FR" err="1">
                <a:ea typeface="Calibri"/>
                <a:cs typeface="Calibri"/>
              </a:rPr>
              <a:t>tutonetlist.spice</a:t>
            </a:r>
            <a:r>
              <a:rPr lang="fr-FR">
                <a:ea typeface="Calibri"/>
                <a:cs typeface="Calibri"/>
              </a:rPr>
              <a:t>" pour voir si le contenu est bien celui attendu.</a:t>
            </a:r>
          </a:p>
        </p:txBody>
      </p:sp>
      <p:pic>
        <p:nvPicPr>
          <p:cNvPr id="19" name="Image 18" descr="Une image contenant texte, Appareils électroniques, capture d’écran, logiciel&#10;&#10;Le contenu généré par l’IA peut être incorrect.">
            <a:extLst>
              <a:ext uri="{FF2B5EF4-FFF2-40B4-BE49-F238E27FC236}">
                <a16:creationId xmlns:a16="http://schemas.microsoft.com/office/drawing/2014/main" id="{F4F0CB22-E24C-0D46-D382-E23B4DE1F000}"/>
              </a:ext>
            </a:extLst>
          </p:cNvPr>
          <p:cNvPicPr>
            <a:picLocks noChangeAspect="1"/>
          </p:cNvPicPr>
          <p:nvPr/>
        </p:nvPicPr>
        <p:blipFill>
          <a:blip r:embed="rId2"/>
          <a:stretch>
            <a:fillRect/>
          </a:stretch>
        </p:blipFill>
        <p:spPr>
          <a:xfrm>
            <a:off x="476250" y="2273446"/>
            <a:ext cx="11239500" cy="1895475"/>
          </a:xfrm>
          <a:prstGeom prst="rect">
            <a:avLst/>
          </a:prstGeom>
        </p:spPr>
      </p:pic>
      <p:sp>
        <p:nvSpPr>
          <p:cNvPr id="20" name="ZoneTexte 19">
            <a:extLst>
              <a:ext uri="{FF2B5EF4-FFF2-40B4-BE49-F238E27FC236}">
                <a16:creationId xmlns:a16="http://schemas.microsoft.com/office/drawing/2014/main" id="{47121A12-BB57-8D5F-9969-923BA15E77E0}"/>
              </a:ext>
            </a:extLst>
          </p:cNvPr>
          <p:cNvSpPr txBox="1"/>
          <p:nvPr/>
        </p:nvSpPr>
        <p:spPr>
          <a:xfrm>
            <a:off x="492564" y="4158043"/>
            <a:ext cx="112157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a:ea typeface="Calibri"/>
                <a:cs typeface="Calibri"/>
              </a:rPr>
              <a:t>On peut voir que le transistor M2 est bien relié à deux nets seulement. Enlevez les commentaires pour les lignes utiles (si nécessaire), puis CTRL + S et CTRL + X pour quitter.</a:t>
            </a:r>
            <a:endParaRPr lang="fr-FR"/>
          </a:p>
        </p:txBody>
      </p:sp>
      <p:sp>
        <p:nvSpPr>
          <p:cNvPr id="6" name="ZoneTexte 5">
            <a:extLst>
              <a:ext uri="{FF2B5EF4-FFF2-40B4-BE49-F238E27FC236}">
                <a16:creationId xmlns:a16="http://schemas.microsoft.com/office/drawing/2014/main" id="{EBE4B781-F72C-DF5D-A30A-A694B1A09E38}"/>
              </a:ext>
            </a:extLst>
          </p:cNvPr>
          <p:cNvSpPr txBox="1"/>
          <p:nvPr/>
        </p:nvSpPr>
        <p:spPr>
          <a:xfrm>
            <a:off x="481018" y="5208679"/>
            <a:ext cx="112157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a:solidFill>
                  <a:srgbClr val="FF0000"/>
                </a:solidFill>
                <a:ea typeface="Calibri"/>
                <a:cs typeface="Calibri"/>
              </a:rPr>
              <a:t>POUR LVS : renommez la </a:t>
            </a:r>
            <a:r>
              <a:rPr lang="fr-FR" err="1">
                <a:solidFill>
                  <a:srgbClr val="FF0000"/>
                </a:solidFill>
                <a:ea typeface="Calibri"/>
                <a:cs typeface="Calibri"/>
              </a:rPr>
              <a:t>netlist</a:t>
            </a:r>
            <a:r>
              <a:rPr lang="fr-FR">
                <a:solidFill>
                  <a:srgbClr val="FF0000"/>
                </a:solidFill>
                <a:ea typeface="Calibri"/>
                <a:cs typeface="Calibri"/>
              </a:rPr>
              <a:t> en "</a:t>
            </a:r>
            <a:r>
              <a:rPr lang="fr-FR" err="1">
                <a:solidFill>
                  <a:srgbClr val="FF0000"/>
                </a:solidFill>
                <a:ea typeface="Calibri"/>
                <a:cs typeface="Calibri"/>
              </a:rPr>
              <a:t>TOP.spice</a:t>
            </a:r>
            <a:r>
              <a:rPr lang="fr-FR">
                <a:solidFill>
                  <a:srgbClr val="FF0000"/>
                </a:solidFill>
                <a:ea typeface="Calibri"/>
                <a:cs typeface="Calibri"/>
              </a:rPr>
              <a:t>", sinon </a:t>
            </a:r>
            <a:r>
              <a:rPr lang="fr-FR" err="1">
                <a:solidFill>
                  <a:srgbClr val="FF0000"/>
                </a:solidFill>
                <a:ea typeface="Calibri"/>
                <a:cs typeface="Calibri"/>
              </a:rPr>
              <a:t>Klayout</a:t>
            </a:r>
            <a:r>
              <a:rPr lang="fr-FR">
                <a:solidFill>
                  <a:srgbClr val="FF0000"/>
                </a:solidFill>
                <a:ea typeface="Calibri"/>
                <a:cs typeface="Calibri"/>
              </a:rPr>
              <a:t> ne voudra pas.</a:t>
            </a:r>
          </a:p>
        </p:txBody>
      </p:sp>
    </p:spTree>
    <p:extLst>
      <p:ext uri="{BB962C8B-B14F-4D97-AF65-F5344CB8AC3E}">
        <p14:creationId xmlns:p14="http://schemas.microsoft.com/office/powerpoint/2010/main" val="188352029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00B466-06D2-6BC4-2094-563590F137BD}"/>
            </a:ext>
          </a:extLst>
        </p:cNvPr>
        <p:cNvGrpSpPr/>
        <p:nvPr/>
      </p:nvGrpSpPr>
      <p:grpSpPr>
        <a:xfrm>
          <a:off x="0" y="0"/>
          <a:ext cx="0" cy="0"/>
          <a:chOff x="0" y="0"/>
          <a:chExt cx="0" cy="0"/>
        </a:xfrm>
      </p:grpSpPr>
      <p:sp>
        <p:nvSpPr>
          <p:cNvPr id="10" name="Titre 9">
            <a:extLst>
              <a:ext uri="{FF2B5EF4-FFF2-40B4-BE49-F238E27FC236}">
                <a16:creationId xmlns:a16="http://schemas.microsoft.com/office/drawing/2014/main" id="{F2165D35-F3EB-F761-2F08-496BA3D1D6C8}"/>
              </a:ext>
            </a:extLst>
          </p:cNvPr>
          <p:cNvSpPr>
            <a:spLocks noGrp="1"/>
          </p:cNvSpPr>
          <p:nvPr>
            <p:ph type="title"/>
          </p:nvPr>
        </p:nvSpPr>
        <p:spPr/>
        <p:txBody>
          <a:bodyPr/>
          <a:lstStyle/>
          <a:p>
            <a:r>
              <a:rPr lang="fr-FR"/>
              <a:t>		Screen</a:t>
            </a:r>
          </a:p>
        </p:txBody>
      </p:sp>
      <p:sp>
        <p:nvSpPr>
          <p:cNvPr id="4" name="Espace réservé de la date 3">
            <a:extLst>
              <a:ext uri="{FF2B5EF4-FFF2-40B4-BE49-F238E27FC236}">
                <a16:creationId xmlns:a16="http://schemas.microsoft.com/office/drawing/2014/main" id="{509F77CB-E6B1-C275-4D4F-FB3202F99FE3}"/>
              </a:ext>
            </a:extLst>
          </p:cNvPr>
          <p:cNvSpPr>
            <a:spLocks noGrp="1"/>
          </p:cNvSpPr>
          <p:nvPr>
            <p:ph type="dt" sz="half" idx="10"/>
          </p:nvPr>
        </p:nvSpPr>
        <p:spPr/>
        <p:txBody>
          <a:bodyPr/>
          <a:lstStyle/>
          <a:p>
            <a:fld id="{996C6FDE-6DF4-4CF5-92C5-71E8EF403DDE}" type="datetime1">
              <a:rPr lang="fr-FR" smtClean="0"/>
              <a:t>11/06/2025</a:t>
            </a:fld>
            <a:endParaRPr lang="fr-FR"/>
          </a:p>
        </p:txBody>
      </p:sp>
      <p:sp>
        <p:nvSpPr>
          <p:cNvPr id="5" name="Espace réservé du numéro de diapositive 4">
            <a:extLst>
              <a:ext uri="{FF2B5EF4-FFF2-40B4-BE49-F238E27FC236}">
                <a16:creationId xmlns:a16="http://schemas.microsoft.com/office/drawing/2014/main" id="{7B63AEB6-E5F1-6269-D184-5F7252DF97F8}"/>
              </a:ext>
            </a:extLst>
          </p:cNvPr>
          <p:cNvSpPr>
            <a:spLocks noGrp="1"/>
          </p:cNvSpPr>
          <p:nvPr>
            <p:ph type="sldNum" sz="quarter" idx="12"/>
          </p:nvPr>
        </p:nvSpPr>
        <p:spPr/>
        <p:txBody>
          <a:bodyPr/>
          <a:lstStyle/>
          <a:p>
            <a:fld id="{480A54FD-F1EB-45FD-9AD4-9905D7B21312}" type="slidenum">
              <a:rPr lang="fr-FR" smtClean="0"/>
              <a:t>38</a:t>
            </a:fld>
            <a:endParaRPr lang="fr-FR"/>
          </a:p>
        </p:txBody>
      </p:sp>
      <p:sp>
        <p:nvSpPr>
          <p:cNvPr id="6" name="Rectangle 5">
            <a:extLst>
              <a:ext uri="{FF2B5EF4-FFF2-40B4-BE49-F238E27FC236}">
                <a16:creationId xmlns:a16="http://schemas.microsoft.com/office/drawing/2014/main" id="{D54350EB-F927-F454-FC80-BAF5995CC3F5}"/>
              </a:ext>
            </a:extLst>
          </p:cNvPr>
          <p:cNvSpPr/>
          <p:nvPr/>
        </p:nvSpPr>
        <p:spPr>
          <a:xfrm>
            <a:off x="1278390" y="3482477"/>
            <a:ext cx="1080000" cy="1080000"/>
          </a:xfrm>
          <a:prstGeom prst="rect">
            <a:avLst/>
          </a:prstGeom>
          <a:solidFill>
            <a:srgbClr val="BE171F"/>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fr-FR" sz="6000" b="1">
                <a:ea typeface="Calibri"/>
                <a:cs typeface="Calibri"/>
              </a:rPr>
              <a:t>4</a:t>
            </a:r>
          </a:p>
        </p:txBody>
      </p:sp>
    </p:spTree>
    <p:extLst>
      <p:ext uri="{BB962C8B-B14F-4D97-AF65-F5344CB8AC3E}">
        <p14:creationId xmlns:p14="http://schemas.microsoft.com/office/powerpoint/2010/main" val="385745420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FE9616A-EAFD-2F06-438C-EB4BCA1D42D9}"/>
              </a:ext>
            </a:extLst>
          </p:cNvPr>
          <p:cNvSpPr>
            <a:spLocks noGrp="1"/>
          </p:cNvSpPr>
          <p:nvPr>
            <p:ph type="title"/>
          </p:nvPr>
        </p:nvSpPr>
        <p:spPr/>
        <p:txBody>
          <a:bodyPr/>
          <a:lstStyle/>
          <a:p>
            <a:r>
              <a:rPr lang="fr-FR"/>
              <a:t>Documentation</a:t>
            </a:r>
          </a:p>
        </p:txBody>
      </p:sp>
      <p:sp>
        <p:nvSpPr>
          <p:cNvPr id="3" name="Espace réservé du contenu 2">
            <a:extLst>
              <a:ext uri="{FF2B5EF4-FFF2-40B4-BE49-F238E27FC236}">
                <a16:creationId xmlns:a16="http://schemas.microsoft.com/office/drawing/2014/main" id="{D2DB2307-B9AA-33A0-F15A-7CB7B30EF4DE}"/>
              </a:ext>
            </a:extLst>
          </p:cNvPr>
          <p:cNvSpPr>
            <a:spLocks noGrp="1"/>
          </p:cNvSpPr>
          <p:nvPr>
            <p:ph idx="1"/>
          </p:nvPr>
        </p:nvSpPr>
        <p:spPr/>
        <p:txBody>
          <a:bodyPr vert="horz" lIns="91440" tIns="45720" rIns="91440" bIns="45720" rtlCol="0" anchor="t">
            <a:normAutofit/>
          </a:bodyPr>
          <a:lstStyle/>
          <a:p>
            <a:r>
              <a:rPr lang="fr-FR"/>
              <a:t>Documentation Adrien </a:t>
            </a:r>
            <a:r>
              <a:rPr lang="fr-FR" err="1"/>
              <a:t>Luitot</a:t>
            </a:r>
            <a:r>
              <a:rPr lang="fr-FR"/>
              <a:t> : </a:t>
            </a:r>
            <a:r>
              <a:rPr lang="fr-FR">
                <a:hlinkClick r:id="rId2"/>
              </a:rPr>
              <a:t>https://analog-course.readthedocs.io/en/latest/design_softwares/qucs.html</a:t>
            </a:r>
            <a:endParaRPr lang="fr-FR"/>
          </a:p>
          <a:p>
            <a:r>
              <a:rPr lang="fr-FR"/>
              <a:t>Documentation IHP : </a:t>
            </a:r>
            <a:r>
              <a:rPr lang="fr-FR">
                <a:hlinkClick r:id="rId3"/>
              </a:rPr>
              <a:t>https://ihp-open-pdk-docs.readthedocs.io/en/latest/process_specs/process_specs.html</a:t>
            </a:r>
            <a:endParaRPr lang="fr-FR"/>
          </a:p>
          <a:p>
            <a:r>
              <a:rPr lang="fr-FR">
                <a:ea typeface="Calibri"/>
                <a:cs typeface="Calibri"/>
              </a:rPr>
              <a:t>Lien Tuto </a:t>
            </a:r>
            <a:r>
              <a:rPr lang="fr-FR" err="1">
                <a:ea typeface="Calibri"/>
                <a:cs typeface="Calibri"/>
              </a:rPr>
              <a:t>Qucs</a:t>
            </a:r>
            <a:r>
              <a:rPr lang="fr-FR">
                <a:ea typeface="Calibri"/>
                <a:cs typeface="Calibri"/>
              </a:rPr>
              <a:t>-s simulation: </a:t>
            </a:r>
            <a:r>
              <a:rPr lang="fr-FR">
                <a:ea typeface="+mn-lt"/>
                <a:cs typeface="+mn-lt"/>
                <a:hlinkClick r:id="rId4"/>
              </a:rPr>
              <a:t>https://qucs.sourceforge.net/docs.html</a:t>
            </a:r>
            <a:endParaRPr lang="fr-FR">
              <a:ea typeface="+mn-lt"/>
              <a:cs typeface="+mn-lt"/>
            </a:endParaRPr>
          </a:p>
          <a:p>
            <a:r>
              <a:rPr lang="fr-FR">
                <a:ea typeface="+mn-lt"/>
                <a:cs typeface="+mn-lt"/>
              </a:rPr>
              <a:t>DRM : </a:t>
            </a:r>
            <a:r>
              <a:rPr kumimoji="0" lang="fr-FR" altLang="fr-FR" sz="2800" b="0" i="0" u="none" strike="noStrike" cap="none" normalizeH="0" baseline="0">
                <a:ln>
                  <a:noFill/>
                </a:ln>
                <a:solidFill>
                  <a:srgbClr val="1155CC"/>
                </a:solidFill>
                <a:effectLst/>
                <a:latin typeface="Arial" panose="020B0604020202020204" pitchFamily="34" charset="0"/>
                <a:cs typeface="Arial" panose="020B0604020202020204" pitchFamily="34" charset="0"/>
                <a:hlinkClick r:id="rId5"/>
              </a:rPr>
              <a:t>https://github.com/IHP-GmbH/IHP-Open-PDK/tree/main/ihp-sg13g2/libs.doc/doc</a:t>
            </a:r>
            <a:r>
              <a:rPr kumimoji="0" lang="fr-FR" altLang="fr-FR" sz="2800" b="0" i="0" u="none" strike="noStrike" cap="none" normalizeH="0" baseline="0">
                <a:ln>
                  <a:noFill/>
                </a:ln>
                <a:solidFill>
                  <a:schemeClr val="tx1"/>
                </a:solidFill>
                <a:effectLst/>
              </a:rPr>
              <a:t> </a:t>
            </a:r>
            <a:endParaRPr lang="fr-FR">
              <a:ea typeface="Calibri"/>
              <a:cs typeface="Calibri"/>
            </a:endParaRPr>
          </a:p>
          <a:p>
            <a:endParaRPr lang="fr-FR">
              <a:ea typeface="Calibri"/>
              <a:cs typeface="Calibri"/>
            </a:endParaRPr>
          </a:p>
        </p:txBody>
      </p:sp>
      <p:sp>
        <p:nvSpPr>
          <p:cNvPr id="4" name="Espace réservé de la date 3">
            <a:extLst>
              <a:ext uri="{FF2B5EF4-FFF2-40B4-BE49-F238E27FC236}">
                <a16:creationId xmlns:a16="http://schemas.microsoft.com/office/drawing/2014/main" id="{FCC71942-346C-5828-9954-AAA50FE981BF}"/>
              </a:ext>
            </a:extLst>
          </p:cNvPr>
          <p:cNvSpPr>
            <a:spLocks noGrp="1"/>
          </p:cNvSpPr>
          <p:nvPr>
            <p:ph type="dt" sz="half" idx="10"/>
          </p:nvPr>
        </p:nvSpPr>
        <p:spPr/>
        <p:txBody>
          <a:bodyPr/>
          <a:lstStyle/>
          <a:p>
            <a:fld id="{D6B935B0-A304-401D-8E14-115174FB7E98}" type="datetime1">
              <a:rPr lang="fr-FR" smtClean="0"/>
              <a:t>11/06/2025</a:t>
            </a:fld>
            <a:endParaRPr lang="fr-FR"/>
          </a:p>
        </p:txBody>
      </p:sp>
      <p:sp>
        <p:nvSpPr>
          <p:cNvPr id="6" name="Espace réservé du numéro de diapositive 5">
            <a:extLst>
              <a:ext uri="{FF2B5EF4-FFF2-40B4-BE49-F238E27FC236}">
                <a16:creationId xmlns:a16="http://schemas.microsoft.com/office/drawing/2014/main" id="{E77A0F3D-4024-ACF7-9E8D-73C513946864}"/>
              </a:ext>
            </a:extLst>
          </p:cNvPr>
          <p:cNvSpPr>
            <a:spLocks noGrp="1"/>
          </p:cNvSpPr>
          <p:nvPr>
            <p:ph type="sldNum" sz="quarter" idx="12"/>
          </p:nvPr>
        </p:nvSpPr>
        <p:spPr/>
        <p:txBody>
          <a:bodyPr/>
          <a:lstStyle/>
          <a:p>
            <a:fld id="{480A54FD-F1EB-45FD-9AD4-9905D7B21312}" type="slidenum">
              <a:rPr lang="fr-FR" smtClean="0"/>
              <a:t>39</a:t>
            </a:fld>
            <a:endParaRPr lang="fr-FR"/>
          </a:p>
        </p:txBody>
      </p:sp>
    </p:spTree>
    <p:extLst>
      <p:ext uri="{BB962C8B-B14F-4D97-AF65-F5344CB8AC3E}">
        <p14:creationId xmlns:p14="http://schemas.microsoft.com/office/powerpoint/2010/main" val="30392929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250B9A1-D8BD-F034-70D4-A3C81489B29D}"/>
              </a:ext>
            </a:extLst>
          </p:cNvPr>
          <p:cNvSpPr>
            <a:spLocks noGrp="1"/>
          </p:cNvSpPr>
          <p:nvPr>
            <p:ph type="title"/>
          </p:nvPr>
        </p:nvSpPr>
        <p:spPr/>
        <p:txBody>
          <a:bodyPr/>
          <a:lstStyle/>
          <a:p>
            <a:r>
              <a:rPr lang="fr-FR"/>
              <a:t>QUCS-s  | Simulation composants analogiques </a:t>
            </a:r>
            <a:endParaRPr lang="fr-FR">
              <a:ea typeface="Calibri Light"/>
              <a:cs typeface="Calibri Light"/>
            </a:endParaRPr>
          </a:p>
        </p:txBody>
      </p:sp>
      <p:sp>
        <p:nvSpPr>
          <p:cNvPr id="3" name="Espace réservé du contenu 2">
            <a:extLst>
              <a:ext uri="{FF2B5EF4-FFF2-40B4-BE49-F238E27FC236}">
                <a16:creationId xmlns:a16="http://schemas.microsoft.com/office/drawing/2014/main" id="{074CB81F-15A6-AC84-287B-C98D7B3D9DE1}"/>
              </a:ext>
            </a:extLst>
          </p:cNvPr>
          <p:cNvSpPr>
            <a:spLocks noGrp="1"/>
          </p:cNvSpPr>
          <p:nvPr>
            <p:ph idx="1"/>
          </p:nvPr>
        </p:nvSpPr>
        <p:spPr>
          <a:xfrm>
            <a:off x="838200" y="1825625"/>
            <a:ext cx="10515600" cy="1773709"/>
          </a:xfrm>
        </p:spPr>
        <p:txBody>
          <a:bodyPr vert="horz" lIns="91440" tIns="45720" rIns="91440" bIns="45720" rtlCol="0" anchor="t">
            <a:normAutofit/>
          </a:bodyPr>
          <a:lstStyle/>
          <a:p>
            <a:r>
              <a:rPr lang="fr-FR">
                <a:ea typeface="Calibri"/>
                <a:cs typeface="Calibri"/>
              </a:rPr>
              <a:t>Inclure la librairie .</a:t>
            </a:r>
            <a:r>
              <a:rPr lang="fr-FR" err="1">
                <a:ea typeface="Calibri"/>
                <a:cs typeface="Calibri"/>
              </a:rPr>
              <a:t>qucs</a:t>
            </a:r>
            <a:r>
              <a:rPr lang="fr-FR">
                <a:ea typeface="Calibri"/>
                <a:cs typeface="Calibri"/>
              </a:rPr>
              <a:t>-s dans </a:t>
            </a:r>
            <a:r>
              <a:rPr lang="fr-FR" err="1">
                <a:ea typeface="Calibri"/>
                <a:cs typeface="Calibri"/>
              </a:rPr>
              <a:t>qucs</a:t>
            </a:r>
            <a:r>
              <a:rPr lang="fr-FR">
                <a:ea typeface="Calibri"/>
                <a:cs typeface="Calibri"/>
              </a:rPr>
              <a:t>-s:</a:t>
            </a:r>
          </a:p>
          <a:p>
            <a:pPr lvl="1">
              <a:buFont typeface="Courier New" panose="020B0604020202020204" pitchFamily="34" charset="0"/>
              <a:buChar char="o"/>
            </a:pPr>
            <a:r>
              <a:rPr lang="fr-FR">
                <a:ea typeface="Calibri"/>
                <a:cs typeface="Calibri"/>
              </a:rPr>
              <a:t>Fichiers -&gt; Réglages de l'application -&gt; Location -&gt; </a:t>
            </a:r>
            <a:r>
              <a:rPr lang="fr-FR" err="1">
                <a:ea typeface="Calibri"/>
                <a:cs typeface="Calibri"/>
              </a:rPr>
              <a:t>add</a:t>
            </a:r>
            <a:r>
              <a:rPr lang="fr-FR">
                <a:ea typeface="Calibri"/>
                <a:cs typeface="Calibri"/>
              </a:rPr>
              <a:t> </a:t>
            </a:r>
            <a:r>
              <a:rPr lang="fr-FR" err="1">
                <a:ea typeface="Calibri"/>
                <a:cs typeface="Calibri"/>
              </a:rPr>
              <a:t>subfolders</a:t>
            </a:r>
            <a:endParaRPr lang="fr-FR">
              <a:ea typeface="Calibri"/>
              <a:cs typeface="Calibri"/>
            </a:endParaRPr>
          </a:p>
          <a:p>
            <a:pPr lvl="1">
              <a:buFont typeface="Courier New" panose="020B0604020202020204" pitchFamily="34" charset="0"/>
              <a:buChar char="o"/>
            </a:pPr>
            <a:r>
              <a:rPr lang="fr-FR">
                <a:ea typeface="Calibri"/>
                <a:cs typeface="Calibri"/>
              </a:rPr>
              <a:t>Aller dans </a:t>
            </a:r>
            <a:r>
              <a:rPr lang="fr-FR" err="1">
                <a:ea typeface="Calibri"/>
                <a:cs typeface="Calibri"/>
              </a:rPr>
              <a:t>userproj</a:t>
            </a:r>
            <a:r>
              <a:rPr lang="fr-FR">
                <a:ea typeface="Calibri"/>
                <a:cs typeface="Calibri"/>
              </a:rPr>
              <a:t> -&gt; click gauche et cocher "show </a:t>
            </a:r>
            <a:r>
              <a:rPr lang="fr-FR" err="1">
                <a:ea typeface="Calibri"/>
                <a:cs typeface="Calibri"/>
              </a:rPr>
              <a:t>hidden</a:t>
            </a:r>
            <a:r>
              <a:rPr lang="fr-FR">
                <a:ea typeface="Calibri"/>
                <a:cs typeface="Calibri"/>
              </a:rPr>
              <a:t> files" </a:t>
            </a:r>
          </a:p>
          <a:p>
            <a:pPr lvl="1">
              <a:buFont typeface="Courier New" panose="020B0604020202020204" pitchFamily="34" charset="0"/>
              <a:buChar char="o"/>
            </a:pPr>
            <a:r>
              <a:rPr lang="fr-FR">
                <a:ea typeface="Calibri"/>
                <a:cs typeface="Calibri"/>
              </a:rPr>
              <a:t>Choisir le fichier .</a:t>
            </a:r>
            <a:r>
              <a:rPr lang="fr-FR" err="1">
                <a:ea typeface="Calibri"/>
                <a:cs typeface="Calibri"/>
              </a:rPr>
              <a:t>qucs</a:t>
            </a:r>
            <a:r>
              <a:rPr lang="fr-FR">
                <a:ea typeface="Calibri"/>
                <a:cs typeface="Calibri"/>
              </a:rPr>
              <a:t> (il y a des composants </a:t>
            </a:r>
            <a:r>
              <a:rPr lang="fr-FR" err="1">
                <a:ea typeface="Calibri"/>
                <a:cs typeface="Calibri"/>
              </a:rPr>
              <a:t>qucs</a:t>
            </a:r>
            <a:r>
              <a:rPr lang="fr-FR">
                <a:ea typeface="Calibri"/>
                <a:cs typeface="Calibri"/>
              </a:rPr>
              <a:t> et IHP PDK dedans)</a:t>
            </a:r>
          </a:p>
          <a:p>
            <a:pPr lvl="1">
              <a:buFont typeface="Courier New" panose="020B0604020202020204" pitchFamily="34" charset="0"/>
              <a:buChar char="o"/>
            </a:pPr>
            <a:endParaRPr lang="fr-FR">
              <a:ea typeface="Calibri"/>
              <a:cs typeface="Calibri"/>
            </a:endParaRPr>
          </a:p>
        </p:txBody>
      </p:sp>
      <p:sp>
        <p:nvSpPr>
          <p:cNvPr id="4" name="Espace réservé de la date 3">
            <a:extLst>
              <a:ext uri="{FF2B5EF4-FFF2-40B4-BE49-F238E27FC236}">
                <a16:creationId xmlns:a16="http://schemas.microsoft.com/office/drawing/2014/main" id="{9B3F8E32-90D7-1427-D634-0738CAF8E2B4}"/>
              </a:ext>
            </a:extLst>
          </p:cNvPr>
          <p:cNvSpPr>
            <a:spLocks noGrp="1"/>
          </p:cNvSpPr>
          <p:nvPr>
            <p:ph type="dt" sz="half" idx="10"/>
          </p:nvPr>
        </p:nvSpPr>
        <p:spPr/>
        <p:txBody>
          <a:bodyPr/>
          <a:lstStyle/>
          <a:p>
            <a:fld id="{996C6FDE-6DF4-4CF5-92C5-71E8EF403DDE}" type="datetime1">
              <a:rPr lang="fr-FR" smtClean="0"/>
              <a:t>11/06/2025</a:t>
            </a:fld>
            <a:endParaRPr lang="fr-FR"/>
          </a:p>
        </p:txBody>
      </p:sp>
      <p:sp>
        <p:nvSpPr>
          <p:cNvPr id="5" name="Espace réservé du numéro de diapositive 4">
            <a:extLst>
              <a:ext uri="{FF2B5EF4-FFF2-40B4-BE49-F238E27FC236}">
                <a16:creationId xmlns:a16="http://schemas.microsoft.com/office/drawing/2014/main" id="{42880F69-BFD0-9E74-32D7-810AB9962939}"/>
              </a:ext>
            </a:extLst>
          </p:cNvPr>
          <p:cNvSpPr>
            <a:spLocks noGrp="1"/>
          </p:cNvSpPr>
          <p:nvPr>
            <p:ph type="sldNum" sz="quarter" idx="12"/>
          </p:nvPr>
        </p:nvSpPr>
        <p:spPr/>
        <p:txBody>
          <a:bodyPr/>
          <a:lstStyle/>
          <a:p>
            <a:fld id="{480A54FD-F1EB-45FD-9AD4-9905D7B21312}" type="slidenum">
              <a:rPr lang="fr-FR" smtClean="0"/>
              <a:t>4</a:t>
            </a:fld>
            <a:endParaRPr lang="fr-FR"/>
          </a:p>
        </p:txBody>
      </p:sp>
      <p:sp>
        <p:nvSpPr>
          <p:cNvPr id="7" name="Espace réservé du contenu 2">
            <a:extLst>
              <a:ext uri="{FF2B5EF4-FFF2-40B4-BE49-F238E27FC236}">
                <a16:creationId xmlns:a16="http://schemas.microsoft.com/office/drawing/2014/main" id="{4D472A93-63B3-8B7E-71BD-2E9675FB29D7}"/>
              </a:ext>
            </a:extLst>
          </p:cNvPr>
          <p:cNvSpPr txBox="1">
            <a:spLocks/>
          </p:cNvSpPr>
          <p:nvPr/>
        </p:nvSpPr>
        <p:spPr>
          <a:xfrm>
            <a:off x="840081" y="3605506"/>
            <a:ext cx="10515600" cy="1773709"/>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a:ea typeface="Calibri"/>
                <a:cs typeface="Calibri"/>
              </a:rPr>
              <a:t>Simuler:</a:t>
            </a:r>
          </a:p>
          <a:p>
            <a:pPr lvl="1">
              <a:buFont typeface="Courier New" panose="020B0604020202020204" pitchFamily="34" charset="0"/>
              <a:buChar char="o"/>
            </a:pPr>
            <a:r>
              <a:rPr lang="fr-FR">
                <a:ea typeface="Calibri"/>
                <a:cs typeface="Calibri"/>
              </a:rPr>
              <a:t>Aller dans l'exemple du transistor ou du composant analogique voulu (</a:t>
            </a:r>
            <a:r>
              <a:rPr lang="fr-FR" err="1">
                <a:ea typeface="Calibri"/>
                <a:cs typeface="Calibri"/>
              </a:rPr>
              <a:t>userproj</a:t>
            </a:r>
            <a:r>
              <a:rPr lang="fr-FR">
                <a:ea typeface="Calibri"/>
                <a:cs typeface="Calibri"/>
              </a:rPr>
              <a:t> -&gt; </a:t>
            </a:r>
            <a:r>
              <a:rPr lang="fr-FR" err="1">
                <a:ea typeface="Calibri"/>
                <a:cs typeface="Calibri"/>
              </a:rPr>
              <a:t>Qucsworkspace</a:t>
            </a:r>
            <a:r>
              <a:rPr lang="fr-FR">
                <a:ea typeface="Calibri"/>
                <a:cs typeface="Calibri"/>
              </a:rPr>
              <a:t> -&gt; IHP_PDK_ihgsp102_prj_xpl)</a:t>
            </a:r>
          </a:p>
          <a:p>
            <a:pPr lvl="1">
              <a:buFont typeface="Courier New" panose="020B0604020202020204" pitchFamily="34" charset="0"/>
              <a:buChar char="o"/>
            </a:pPr>
            <a:r>
              <a:rPr lang="fr-FR">
                <a:ea typeface="Calibri"/>
                <a:cs typeface="Calibri"/>
              </a:rPr>
              <a:t>Copier-coller le .</a:t>
            </a:r>
            <a:r>
              <a:rPr lang="fr-FR" err="1">
                <a:ea typeface="Calibri"/>
                <a:cs typeface="Calibri"/>
              </a:rPr>
              <a:t>Include</a:t>
            </a:r>
            <a:r>
              <a:rPr lang="fr-FR">
                <a:ea typeface="Calibri"/>
                <a:cs typeface="Calibri"/>
              </a:rPr>
              <a:t> Script dans le schéma</a:t>
            </a:r>
          </a:p>
          <a:p>
            <a:pPr lvl="1">
              <a:buFont typeface="Courier New" panose="020B0604020202020204" pitchFamily="34" charset="0"/>
              <a:buChar char="o"/>
            </a:pPr>
            <a:endParaRPr lang="fr-FR">
              <a:ea typeface="Calibri"/>
              <a:cs typeface="Calibri"/>
            </a:endParaRPr>
          </a:p>
        </p:txBody>
      </p:sp>
    </p:spTree>
    <p:extLst>
      <p:ext uri="{BB962C8B-B14F-4D97-AF65-F5344CB8AC3E}">
        <p14:creationId xmlns:p14="http://schemas.microsoft.com/office/powerpoint/2010/main" val="4753238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CE5AF3-75E0-1DA3-4440-E3242E8FEB38}"/>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3169CC4D-83E1-1D31-13BC-564B666164EC}"/>
              </a:ext>
            </a:extLst>
          </p:cNvPr>
          <p:cNvSpPr>
            <a:spLocks noGrp="1"/>
          </p:cNvSpPr>
          <p:nvPr>
            <p:ph type="title"/>
          </p:nvPr>
        </p:nvSpPr>
        <p:spPr/>
        <p:txBody>
          <a:bodyPr/>
          <a:lstStyle/>
          <a:p>
            <a:r>
              <a:rPr lang="fr-FR"/>
              <a:t>QUCS-s: Transistor </a:t>
            </a:r>
            <a:r>
              <a:rPr lang="fr-FR">
                <a:ea typeface="+mj-lt"/>
                <a:cs typeface="+mj-lt"/>
              </a:rPr>
              <a:t>sg13_lv_nmos1</a:t>
            </a:r>
            <a:endParaRPr lang="fr-FR"/>
          </a:p>
        </p:txBody>
      </p:sp>
      <p:sp>
        <p:nvSpPr>
          <p:cNvPr id="4" name="Espace réservé de la date 3">
            <a:extLst>
              <a:ext uri="{FF2B5EF4-FFF2-40B4-BE49-F238E27FC236}">
                <a16:creationId xmlns:a16="http://schemas.microsoft.com/office/drawing/2014/main" id="{DB3968B6-0CB7-92FF-4036-9CE5AC6D752D}"/>
              </a:ext>
            </a:extLst>
          </p:cNvPr>
          <p:cNvSpPr>
            <a:spLocks noGrp="1"/>
          </p:cNvSpPr>
          <p:nvPr>
            <p:ph type="dt" sz="half" idx="10"/>
          </p:nvPr>
        </p:nvSpPr>
        <p:spPr/>
        <p:txBody>
          <a:bodyPr/>
          <a:lstStyle/>
          <a:p>
            <a:fld id="{996C6FDE-6DF4-4CF5-92C5-71E8EF403DDE}" type="datetime1">
              <a:rPr lang="fr-FR" smtClean="0"/>
              <a:t>11/06/2025</a:t>
            </a:fld>
            <a:endParaRPr lang="fr-FR"/>
          </a:p>
        </p:txBody>
      </p:sp>
      <p:sp>
        <p:nvSpPr>
          <p:cNvPr id="5" name="Espace réservé du numéro de diapositive 4">
            <a:extLst>
              <a:ext uri="{FF2B5EF4-FFF2-40B4-BE49-F238E27FC236}">
                <a16:creationId xmlns:a16="http://schemas.microsoft.com/office/drawing/2014/main" id="{C3731586-EDE0-88FF-672B-0854BB906547}"/>
              </a:ext>
            </a:extLst>
          </p:cNvPr>
          <p:cNvSpPr>
            <a:spLocks noGrp="1"/>
          </p:cNvSpPr>
          <p:nvPr>
            <p:ph type="sldNum" sz="quarter" idx="12"/>
          </p:nvPr>
        </p:nvSpPr>
        <p:spPr/>
        <p:txBody>
          <a:bodyPr/>
          <a:lstStyle/>
          <a:p>
            <a:fld id="{480A54FD-F1EB-45FD-9AD4-9905D7B21312}" type="slidenum">
              <a:rPr lang="fr-FR" smtClean="0"/>
              <a:t>5</a:t>
            </a:fld>
            <a:endParaRPr lang="fr-FR"/>
          </a:p>
        </p:txBody>
      </p:sp>
      <p:sp>
        <p:nvSpPr>
          <p:cNvPr id="7" name="ZoneTexte 6">
            <a:extLst>
              <a:ext uri="{FF2B5EF4-FFF2-40B4-BE49-F238E27FC236}">
                <a16:creationId xmlns:a16="http://schemas.microsoft.com/office/drawing/2014/main" id="{B1455226-2DA9-C32A-FED7-614E43FF1642}"/>
              </a:ext>
            </a:extLst>
          </p:cNvPr>
          <p:cNvSpPr txBox="1"/>
          <p:nvPr/>
        </p:nvSpPr>
        <p:spPr>
          <a:xfrm>
            <a:off x="399288" y="1945199"/>
            <a:ext cx="5800298" cy="31393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fr-FR">
                <a:ea typeface="Calibri" panose="020F0502020204030204"/>
                <a:cs typeface="Calibri" panose="020F0502020204030204"/>
              </a:rPr>
              <a:t>W – largeur du transistor</a:t>
            </a:r>
          </a:p>
          <a:p>
            <a:pPr marL="285750" indent="-285750">
              <a:buFont typeface="Arial"/>
              <a:buChar char="•"/>
            </a:pPr>
            <a:r>
              <a:rPr lang="fr-FR">
                <a:ea typeface="Calibri" panose="020F0502020204030204"/>
                <a:cs typeface="Calibri" panose="020F0502020204030204"/>
              </a:rPr>
              <a:t>L – Longueur d’un doigt = 130nm pour techno IHP</a:t>
            </a:r>
          </a:p>
          <a:p>
            <a:pPr marL="285750" indent="-285750">
              <a:buFont typeface="Arial"/>
              <a:buChar char="•"/>
            </a:pPr>
            <a:r>
              <a:rPr lang="fr-FR" err="1">
                <a:ea typeface="Calibri" panose="020F0502020204030204"/>
                <a:cs typeface="Calibri" panose="020F0502020204030204"/>
              </a:rPr>
              <a:t>Ng</a:t>
            </a:r>
            <a:r>
              <a:rPr lang="fr-FR">
                <a:ea typeface="Calibri" panose="020F0502020204030204"/>
                <a:cs typeface="Calibri" panose="020F0502020204030204"/>
              </a:rPr>
              <a:t> nombre de doigt</a:t>
            </a:r>
          </a:p>
          <a:p>
            <a:pPr marL="285750" indent="-285750">
              <a:buFont typeface="Arial"/>
              <a:buChar char="•"/>
            </a:pPr>
            <a:endParaRPr lang="fr-FR">
              <a:ea typeface="Calibri" panose="020F0502020204030204"/>
              <a:cs typeface="Calibri" panose="020F0502020204030204"/>
            </a:endParaRPr>
          </a:p>
          <a:p>
            <a:r>
              <a:rPr lang="fr-FR">
                <a:ea typeface="Calibri" panose="020F0502020204030204"/>
                <a:cs typeface="Calibri" panose="020F0502020204030204"/>
              </a:rPr>
              <a:t>Exemple : pour un transistor  avec des paramètres théorique </a:t>
            </a:r>
          </a:p>
          <a:p>
            <a:r>
              <a:rPr lang="fr-FR">
                <a:ea typeface="Calibri" panose="020F0502020204030204"/>
                <a:cs typeface="Calibri" panose="020F0502020204030204"/>
              </a:rPr>
              <a:t>L = 130 nm et W = 150µm et 15 doigts</a:t>
            </a:r>
          </a:p>
          <a:p>
            <a:pPr marL="285750" indent="-285750">
              <a:buFont typeface="Arial" panose="020B0604020202020204" pitchFamily="34" charset="0"/>
              <a:buChar char="•"/>
            </a:pPr>
            <a:r>
              <a:rPr lang="fr-FR">
                <a:ea typeface="Calibri" panose="020F0502020204030204"/>
                <a:cs typeface="Calibri" panose="020F0502020204030204"/>
              </a:rPr>
              <a:t>W=150</a:t>
            </a:r>
          </a:p>
          <a:p>
            <a:pPr marL="285750" indent="-285750">
              <a:buFont typeface="Arial" panose="020B0604020202020204" pitchFamily="34" charset="0"/>
              <a:buChar char="•"/>
            </a:pPr>
            <a:r>
              <a:rPr lang="fr-FR">
                <a:ea typeface="Calibri" panose="020F0502020204030204"/>
                <a:cs typeface="Calibri" panose="020F0502020204030204"/>
              </a:rPr>
              <a:t>L=0,13u</a:t>
            </a:r>
          </a:p>
          <a:p>
            <a:pPr marL="285750" indent="-285750">
              <a:buFont typeface="Arial" panose="020B0604020202020204" pitchFamily="34" charset="0"/>
              <a:buChar char="•"/>
            </a:pPr>
            <a:r>
              <a:rPr lang="fr-FR" err="1">
                <a:ea typeface="Calibri" panose="020F0502020204030204"/>
                <a:cs typeface="Calibri" panose="020F0502020204030204"/>
              </a:rPr>
              <a:t>ng</a:t>
            </a:r>
            <a:r>
              <a:rPr lang="fr-FR">
                <a:ea typeface="Calibri" panose="020F0502020204030204"/>
                <a:cs typeface="Calibri" panose="020F0502020204030204"/>
              </a:rPr>
              <a:t>=15</a:t>
            </a:r>
          </a:p>
          <a:p>
            <a:endParaRPr lang="fr-FR">
              <a:ea typeface="Calibri" panose="020F0502020204030204"/>
              <a:cs typeface="Calibri" panose="020F0502020204030204"/>
            </a:endParaRPr>
          </a:p>
          <a:p>
            <a:endParaRPr lang="fr-FR">
              <a:ea typeface="Calibri" panose="020F0502020204030204"/>
              <a:cs typeface="Calibri" panose="020F0502020204030204"/>
            </a:endParaRPr>
          </a:p>
        </p:txBody>
      </p:sp>
      <p:pic>
        <p:nvPicPr>
          <p:cNvPr id="8" name="Image 7" descr="Une image contenant ligne, symbole, Caractère coloré, conception&#10;&#10;Le contenu généré par l’IA peut être incorrect.">
            <a:extLst>
              <a:ext uri="{FF2B5EF4-FFF2-40B4-BE49-F238E27FC236}">
                <a16:creationId xmlns:a16="http://schemas.microsoft.com/office/drawing/2014/main" id="{23D168FC-4B35-FB4F-8D80-BB69DB922D0F}"/>
              </a:ext>
            </a:extLst>
          </p:cNvPr>
          <p:cNvPicPr>
            <a:picLocks noChangeAspect="1"/>
          </p:cNvPicPr>
          <p:nvPr/>
        </p:nvPicPr>
        <p:blipFill>
          <a:blip r:embed="rId2"/>
          <a:stretch>
            <a:fillRect/>
          </a:stretch>
        </p:blipFill>
        <p:spPr>
          <a:xfrm>
            <a:off x="4064508" y="4360801"/>
            <a:ext cx="990600" cy="1638300"/>
          </a:xfrm>
          <a:prstGeom prst="rect">
            <a:avLst/>
          </a:prstGeom>
        </p:spPr>
      </p:pic>
      <p:pic>
        <p:nvPicPr>
          <p:cNvPr id="9" name="Image 8">
            <a:extLst>
              <a:ext uri="{FF2B5EF4-FFF2-40B4-BE49-F238E27FC236}">
                <a16:creationId xmlns:a16="http://schemas.microsoft.com/office/drawing/2014/main" id="{83A26F12-85FD-726B-83D8-D38332A1A712}"/>
              </a:ext>
            </a:extLst>
          </p:cNvPr>
          <p:cNvPicPr>
            <a:picLocks noChangeAspect="1"/>
          </p:cNvPicPr>
          <p:nvPr/>
        </p:nvPicPr>
        <p:blipFill>
          <a:blip r:embed="rId3"/>
          <a:stretch>
            <a:fillRect/>
          </a:stretch>
        </p:blipFill>
        <p:spPr>
          <a:xfrm>
            <a:off x="6373935" y="1518971"/>
            <a:ext cx="5515745" cy="3820058"/>
          </a:xfrm>
          <a:prstGeom prst="rect">
            <a:avLst/>
          </a:prstGeom>
        </p:spPr>
      </p:pic>
    </p:spTree>
    <p:extLst>
      <p:ext uri="{BB962C8B-B14F-4D97-AF65-F5344CB8AC3E}">
        <p14:creationId xmlns:p14="http://schemas.microsoft.com/office/powerpoint/2010/main" val="13643429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224A91-A623-91C1-ECD1-495C32D4FC3B}"/>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7F5B2022-618B-333F-677F-B3DBE61F2084}"/>
              </a:ext>
            </a:extLst>
          </p:cNvPr>
          <p:cNvSpPr>
            <a:spLocks noGrp="1"/>
          </p:cNvSpPr>
          <p:nvPr>
            <p:ph type="title"/>
          </p:nvPr>
        </p:nvSpPr>
        <p:spPr/>
        <p:txBody>
          <a:bodyPr/>
          <a:lstStyle/>
          <a:p>
            <a:r>
              <a:rPr lang="fr-FR"/>
              <a:t>QUCS-s: extraction </a:t>
            </a:r>
            <a:r>
              <a:rPr lang="fr-FR" err="1"/>
              <a:t>gm</a:t>
            </a:r>
            <a:endParaRPr lang="fr-FR"/>
          </a:p>
        </p:txBody>
      </p:sp>
      <p:sp>
        <p:nvSpPr>
          <p:cNvPr id="4" name="Espace réservé de la date 3">
            <a:extLst>
              <a:ext uri="{FF2B5EF4-FFF2-40B4-BE49-F238E27FC236}">
                <a16:creationId xmlns:a16="http://schemas.microsoft.com/office/drawing/2014/main" id="{67E40902-AAE2-72C9-5F08-67087DA7FD90}"/>
              </a:ext>
            </a:extLst>
          </p:cNvPr>
          <p:cNvSpPr>
            <a:spLocks noGrp="1"/>
          </p:cNvSpPr>
          <p:nvPr>
            <p:ph type="dt" sz="half" idx="10"/>
          </p:nvPr>
        </p:nvSpPr>
        <p:spPr/>
        <p:txBody>
          <a:bodyPr/>
          <a:lstStyle/>
          <a:p>
            <a:fld id="{996C6FDE-6DF4-4CF5-92C5-71E8EF403DDE}" type="datetime1">
              <a:rPr lang="fr-FR" smtClean="0"/>
              <a:t>11/06/2025</a:t>
            </a:fld>
            <a:endParaRPr lang="fr-FR"/>
          </a:p>
        </p:txBody>
      </p:sp>
      <p:sp>
        <p:nvSpPr>
          <p:cNvPr id="5" name="Espace réservé du numéro de diapositive 4">
            <a:extLst>
              <a:ext uri="{FF2B5EF4-FFF2-40B4-BE49-F238E27FC236}">
                <a16:creationId xmlns:a16="http://schemas.microsoft.com/office/drawing/2014/main" id="{3B3F2AFD-E546-F941-29EE-18C7B538AFCB}"/>
              </a:ext>
            </a:extLst>
          </p:cNvPr>
          <p:cNvSpPr>
            <a:spLocks noGrp="1"/>
          </p:cNvSpPr>
          <p:nvPr>
            <p:ph type="sldNum" sz="quarter" idx="12"/>
          </p:nvPr>
        </p:nvSpPr>
        <p:spPr/>
        <p:txBody>
          <a:bodyPr/>
          <a:lstStyle/>
          <a:p>
            <a:fld id="{480A54FD-F1EB-45FD-9AD4-9905D7B21312}" type="slidenum">
              <a:rPr lang="fr-FR" smtClean="0"/>
              <a:t>6</a:t>
            </a:fld>
            <a:endParaRPr lang="fr-FR"/>
          </a:p>
        </p:txBody>
      </p:sp>
      <p:sp>
        <p:nvSpPr>
          <p:cNvPr id="9" name="Espace réservé du contenu 8">
            <a:extLst>
              <a:ext uri="{FF2B5EF4-FFF2-40B4-BE49-F238E27FC236}">
                <a16:creationId xmlns:a16="http://schemas.microsoft.com/office/drawing/2014/main" id="{824074EF-C1BD-7DA0-1B00-C008877220D7}"/>
              </a:ext>
            </a:extLst>
          </p:cNvPr>
          <p:cNvSpPr>
            <a:spLocks noGrp="1"/>
          </p:cNvSpPr>
          <p:nvPr>
            <p:ph idx="1"/>
          </p:nvPr>
        </p:nvSpPr>
        <p:spPr>
          <a:xfrm>
            <a:off x="490728" y="1671452"/>
            <a:ext cx="2983992" cy="4351338"/>
          </a:xfrm>
        </p:spPr>
        <p:txBody>
          <a:bodyPr>
            <a:normAutofit/>
          </a:bodyPr>
          <a:lstStyle/>
          <a:p>
            <a:r>
              <a:rPr lang="fr-FR" sz="1800" err="1"/>
              <a:t>Include</a:t>
            </a:r>
            <a:r>
              <a:rPr lang="fr-FR" sz="1800"/>
              <a:t> script</a:t>
            </a:r>
          </a:p>
          <a:p>
            <a:r>
              <a:rPr lang="fr-FR" sz="1800"/>
              <a:t>Polariser transistor à 0,8V ou 1,2V</a:t>
            </a:r>
          </a:p>
          <a:p>
            <a:r>
              <a:rPr lang="fr-FR" sz="1800"/>
              <a:t>Simulation DC</a:t>
            </a:r>
          </a:p>
          <a:p>
            <a:r>
              <a:rPr lang="fr-FR" sz="1800" err="1"/>
              <a:t>Sweep</a:t>
            </a:r>
            <a:r>
              <a:rPr lang="fr-FR" sz="1800"/>
              <a:t> </a:t>
            </a:r>
            <a:r>
              <a:rPr lang="fr-FR" sz="1800" err="1"/>
              <a:t>parameter</a:t>
            </a:r>
            <a:r>
              <a:rPr lang="fr-FR" sz="1800"/>
              <a:t> </a:t>
            </a:r>
            <a:r>
              <a:rPr lang="fr-FR" sz="1800" err="1"/>
              <a:t>Vgs</a:t>
            </a:r>
            <a:endParaRPr lang="fr-FR" sz="1800"/>
          </a:p>
          <a:p>
            <a:r>
              <a:rPr lang="fr-FR" sz="1800"/>
              <a:t>Insérer équation</a:t>
            </a:r>
          </a:p>
          <a:p>
            <a:pPr lvl="1"/>
            <a:r>
              <a:rPr lang="fr-FR" sz="1400" err="1"/>
              <a:t>Gm</a:t>
            </a:r>
            <a:r>
              <a:rPr lang="fr-FR" sz="1400"/>
              <a:t> =</a:t>
            </a:r>
            <a:r>
              <a:rPr lang="fr-FR" sz="1400" err="1"/>
              <a:t>deriv</a:t>
            </a:r>
            <a:r>
              <a:rPr lang="fr-FR" sz="1400"/>
              <a:t>(i(V1))</a:t>
            </a:r>
          </a:p>
          <a:p>
            <a:pPr lvl="1"/>
            <a:endParaRPr lang="fr-FR" sz="1400"/>
          </a:p>
          <a:p>
            <a:endParaRPr lang="fr-FR" sz="1800"/>
          </a:p>
        </p:txBody>
      </p:sp>
      <p:pic>
        <p:nvPicPr>
          <p:cNvPr id="10" name="Image 9">
            <a:extLst>
              <a:ext uri="{FF2B5EF4-FFF2-40B4-BE49-F238E27FC236}">
                <a16:creationId xmlns:a16="http://schemas.microsoft.com/office/drawing/2014/main" id="{67360630-85DD-96CD-278A-C9D972862A6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645408" y="1528442"/>
            <a:ext cx="8055864" cy="3801116"/>
          </a:xfrm>
          <a:prstGeom prst="rect">
            <a:avLst/>
          </a:prstGeom>
        </p:spPr>
      </p:pic>
    </p:spTree>
    <p:extLst>
      <p:ext uri="{BB962C8B-B14F-4D97-AF65-F5344CB8AC3E}">
        <p14:creationId xmlns:p14="http://schemas.microsoft.com/office/powerpoint/2010/main" val="26909525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2A3A3B-84A6-965A-E8AA-8823A7C7002C}"/>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F04C77EC-05C8-87AC-5EC6-9C42A83835F8}"/>
              </a:ext>
            </a:extLst>
          </p:cNvPr>
          <p:cNvSpPr>
            <a:spLocks noGrp="1"/>
          </p:cNvSpPr>
          <p:nvPr>
            <p:ph type="title"/>
          </p:nvPr>
        </p:nvSpPr>
        <p:spPr/>
        <p:txBody>
          <a:bodyPr/>
          <a:lstStyle/>
          <a:p>
            <a:r>
              <a:rPr lang="fr-FR"/>
              <a:t>Simulation point DC </a:t>
            </a:r>
          </a:p>
        </p:txBody>
      </p:sp>
      <p:sp>
        <p:nvSpPr>
          <p:cNvPr id="4" name="Espace réservé de la date 3">
            <a:extLst>
              <a:ext uri="{FF2B5EF4-FFF2-40B4-BE49-F238E27FC236}">
                <a16:creationId xmlns:a16="http://schemas.microsoft.com/office/drawing/2014/main" id="{7C8F00DE-53A0-469B-2967-0975D49988A1}"/>
              </a:ext>
            </a:extLst>
          </p:cNvPr>
          <p:cNvSpPr>
            <a:spLocks noGrp="1"/>
          </p:cNvSpPr>
          <p:nvPr>
            <p:ph type="dt" sz="half" idx="10"/>
          </p:nvPr>
        </p:nvSpPr>
        <p:spPr/>
        <p:txBody>
          <a:bodyPr/>
          <a:lstStyle/>
          <a:p>
            <a:fld id="{996C6FDE-6DF4-4CF5-92C5-71E8EF403DDE}" type="datetime1">
              <a:rPr lang="fr-FR" smtClean="0"/>
              <a:t>11/06/2025</a:t>
            </a:fld>
            <a:endParaRPr lang="fr-FR"/>
          </a:p>
        </p:txBody>
      </p:sp>
      <p:sp>
        <p:nvSpPr>
          <p:cNvPr id="5" name="Espace réservé du numéro de diapositive 4">
            <a:extLst>
              <a:ext uri="{FF2B5EF4-FFF2-40B4-BE49-F238E27FC236}">
                <a16:creationId xmlns:a16="http://schemas.microsoft.com/office/drawing/2014/main" id="{3551536C-10CD-B1E8-8D29-19CEE6EC98C9}"/>
              </a:ext>
            </a:extLst>
          </p:cNvPr>
          <p:cNvSpPr>
            <a:spLocks noGrp="1"/>
          </p:cNvSpPr>
          <p:nvPr>
            <p:ph type="sldNum" sz="quarter" idx="12"/>
          </p:nvPr>
        </p:nvSpPr>
        <p:spPr/>
        <p:txBody>
          <a:bodyPr/>
          <a:lstStyle/>
          <a:p>
            <a:fld id="{480A54FD-F1EB-45FD-9AD4-9905D7B21312}" type="slidenum">
              <a:rPr lang="fr-FR" smtClean="0"/>
              <a:t>7</a:t>
            </a:fld>
            <a:endParaRPr lang="fr-FR"/>
          </a:p>
        </p:txBody>
      </p:sp>
      <p:sp>
        <p:nvSpPr>
          <p:cNvPr id="9" name="Espace réservé du contenu 8">
            <a:extLst>
              <a:ext uri="{FF2B5EF4-FFF2-40B4-BE49-F238E27FC236}">
                <a16:creationId xmlns:a16="http://schemas.microsoft.com/office/drawing/2014/main" id="{FD177C9F-30B0-EA68-2959-D1764451D8F8}"/>
              </a:ext>
            </a:extLst>
          </p:cNvPr>
          <p:cNvSpPr>
            <a:spLocks noGrp="1"/>
          </p:cNvSpPr>
          <p:nvPr>
            <p:ph idx="1"/>
          </p:nvPr>
        </p:nvSpPr>
        <p:spPr>
          <a:xfrm>
            <a:off x="1159919" y="1695925"/>
            <a:ext cx="3668695" cy="3873381"/>
          </a:xfrm>
        </p:spPr>
        <p:txBody>
          <a:bodyPr vert="horz" lIns="91440" tIns="45720" rIns="91440" bIns="45720" rtlCol="0" anchor="t">
            <a:normAutofit/>
          </a:bodyPr>
          <a:lstStyle/>
          <a:p>
            <a:r>
              <a:rPr lang="fr-FR" sz="1800">
                <a:ea typeface="Calibri"/>
                <a:cs typeface="Calibri"/>
              </a:rPr>
              <a:t>Pour définir les valeurs d'un composant il faut préciser uniquement si c'est des </a:t>
            </a:r>
            <a:r>
              <a:rPr lang="fr-FR" sz="1800" err="1">
                <a:ea typeface="Calibri"/>
                <a:cs typeface="Calibri"/>
              </a:rPr>
              <a:t>n,m,p</a:t>
            </a:r>
            <a:r>
              <a:rPr lang="fr-FR" sz="1800">
                <a:ea typeface="Calibri"/>
                <a:cs typeface="Calibri"/>
              </a:rPr>
              <a:t>, f...</a:t>
            </a:r>
            <a:endParaRPr lang="fr-FR"/>
          </a:p>
          <a:p>
            <a:r>
              <a:rPr lang="fr-FR" sz="1800">
                <a:ea typeface="Calibri"/>
                <a:cs typeface="Calibri"/>
              </a:rPr>
              <a:t>Pour les tensions apparemment tu peux préciser ou ne pas préciser mais ça marche pour les deux </a:t>
            </a:r>
          </a:p>
          <a:p>
            <a:endParaRPr lang="fr-FR" sz="1800">
              <a:ea typeface="Calibri"/>
              <a:cs typeface="Calibri"/>
            </a:endParaRPr>
          </a:p>
          <a:p>
            <a:r>
              <a:rPr lang="fr-FR" sz="1800">
                <a:ea typeface="Calibri"/>
                <a:cs typeface="Calibri"/>
              </a:rPr>
              <a:t>Pour afficher les point DC il faut poser sur le schéma une </a:t>
            </a:r>
            <a:r>
              <a:rPr lang="fr-FR" sz="1800" b="1">
                <a:ea typeface="Calibri"/>
                <a:cs typeface="Calibri"/>
              </a:rPr>
              <a:t>simulation de point de fonctionnement</a:t>
            </a:r>
            <a:r>
              <a:rPr lang="fr-FR" sz="1800">
                <a:ea typeface="Calibri"/>
                <a:cs typeface="Calibri"/>
              </a:rPr>
              <a:t> puis </a:t>
            </a:r>
            <a:r>
              <a:rPr lang="fr-FR" sz="1800" b="1">
                <a:ea typeface="Calibri"/>
                <a:cs typeface="Calibri"/>
              </a:rPr>
              <a:t>simuler(F2) </a:t>
            </a:r>
            <a:r>
              <a:rPr lang="fr-FR" sz="1800">
                <a:ea typeface="Calibri"/>
                <a:cs typeface="Calibri"/>
              </a:rPr>
              <a:t>puis appuyer sur </a:t>
            </a:r>
            <a:r>
              <a:rPr lang="fr-FR" sz="1800" b="1">
                <a:ea typeface="Calibri"/>
                <a:cs typeface="Calibri"/>
              </a:rPr>
              <a:t>F8</a:t>
            </a:r>
          </a:p>
          <a:p>
            <a:pPr marL="0" indent="0">
              <a:buNone/>
            </a:pPr>
            <a:endParaRPr lang="fr-FR" sz="1800">
              <a:ea typeface="Calibri"/>
              <a:cs typeface="Calibri"/>
            </a:endParaRPr>
          </a:p>
          <a:p>
            <a:endParaRPr lang="fr-FR" sz="1800">
              <a:ea typeface="Calibri"/>
              <a:cs typeface="Calibri"/>
            </a:endParaRPr>
          </a:p>
        </p:txBody>
      </p:sp>
      <p:pic>
        <p:nvPicPr>
          <p:cNvPr id="6" name="Image 5" descr="Une image contenant texte, diagramme, capture d’écran, ligne&#10;&#10;Le contenu généré par l’IA peut être incorrect.">
            <a:extLst>
              <a:ext uri="{FF2B5EF4-FFF2-40B4-BE49-F238E27FC236}">
                <a16:creationId xmlns:a16="http://schemas.microsoft.com/office/drawing/2014/main" id="{6B285D42-6788-D4D8-C576-85048CED28BF}"/>
              </a:ext>
            </a:extLst>
          </p:cNvPr>
          <p:cNvPicPr>
            <a:picLocks noChangeAspect="1"/>
          </p:cNvPicPr>
          <p:nvPr/>
        </p:nvPicPr>
        <p:blipFill>
          <a:blip r:embed="rId2"/>
          <a:stretch>
            <a:fillRect/>
          </a:stretch>
        </p:blipFill>
        <p:spPr>
          <a:xfrm>
            <a:off x="5175855" y="1514104"/>
            <a:ext cx="6263848" cy="4067299"/>
          </a:xfrm>
          <a:prstGeom prst="rect">
            <a:avLst/>
          </a:prstGeom>
        </p:spPr>
      </p:pic>
    </p:spTree>
    <p:extLst>
      <p:ext uri="{BB962C8B-B14F-4D97-AF65-F5344CB8AC3E}">
        <p14:creationId xmlns:p14="http://schemas.microsoft.com/office/powerpoint/2010/main" val="35605046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3280922-57C4-8B3D-99FB-387924F72A3E}"/>
              </a:ext>
            </a:extLst>
          </p:cNvPr>
          <p:cNvSpPr>
            <a:spLocks noGrp="1"/>
          </p:cNvSpPr>
          <p:nvPr>
            <p:ph type="title"/>
          </p:nvPr>
        </p:nvSpPr>
        <p:spPr/>
        <p:txBody>
          <a:bodyPr/>
          <a:lstStyle/>
          <a:p>
            <a:r>
              <a:rPr lang="fr-FR">
                <a:ea typeface="Calibri Light"/>
                <a:cs typeface="Calibri Light"/>
              </a:rPr>
              <a:t>Simulation </a:t>
            </a:r>
            <a:r>
              <a:rPr lang="fr-FR" err="1">
                <a:ea typeface="Calibri Light"/>
                <a:cs typeface="Calibri Light"/>
              </a:rPr>
              <a:t>fft</a:t>
            </a:r>
            <a:endParaRPr lang="fr-FR" err="1"/>
          </a:p>
        </p:txBody>
      </p:sp>
      <p:sp>
        <p:nvSpPr>
          <p:cNvPr id="3" name="Espace réservé du contenu 2">
            <a:extLst>
              <a:ext uri="{FF2B5EF4-FFF2-40B4-BE49-F238E27FC236}">
                <a16:creationId xmlns:a16="http://schemas.microsoft.com/office/drawing/2014/main" id="{C8CE3116-E582-A190-BA17-A31451D88445}"/>
              </a:ext>
            </a:extLst>
          </p:cNvPr>
          <p:cNvSpPr>
            <a:spLocks noGrp="1"/>
          </p:cNvSpPr>
          <p:nvPr>
            <p:ph idx="1"/>
          </p:nvPr>
        </p:nvSpPr>
        <p:spPr>
          <a:xfrm>
            <a:off x="9101446" y="2310535"/>
            <a:ext cx="2588822" cy="2609623"/>
          </a:xfrm>
        </p:spPr>
        <p:txBody>
          <a:bodyPr vert="horz" lIns="91440" tIns="45720" rIns="91440" bIns="45720" rtlCol="0" anchor="t">
            <a:normAutofit/>
          </a:bodyPr>
          <a:lstStyle/>
          <a:p>
            <a:r>
              <a:rPr lang="fr-FR">
                <a:ea typeface="+mn-lt"/>
                <a:cs typeface="+mn-lt"/>
                <a:hlinkClick r:id="rId2"/>
              </a:rPr>
              <a:t>https://qucs-s-help.readthedocs.io/en/legacy/ASim.html</a:t>
            </a:r>
            <a:endParaRPr lang="fr-FR">
              <a:ea typeface="+mn-lt"/>
              <a:cs typeface="+mn-lt"/>
            </a:endParaRPr>
          </a:p>
        </p:txBody>
      </p:sp>
      <p:sp>
        <p:nvSpPr>
          <p:cNvPr id="4" name="Espace réservé de la date 3">
            <a:extLst>
              <a:ext uri="{FF2B5EF4-FFF2-40B4-BE49-F238E27FC236}">
                <a16:creationId xmlns:a16="http://schemas.microsoft.com/office/drawing/2014/main" id="{416866FB-53FE-895E-BA93-CC1052F4D6B1}"/>
              </a:ext>
            </a:extLst>
          </p:cNvPr>
          <p:cNvSpPr>
            <a:spLocks noGrp="1"/>
          </p:cNvSpPr>
          <p:nvPr>
            <p:ph type="dt" sz="half" idx="10"/>
          </p:nvPr>
        </p:nvSpPr>
        <p:spPr/>
        <p:txBody>
          <a:bodyPr/>
          <a:lstStyle/>
          <a:p>
            <a:fld id="{996C6FDE-6DF4-4CF5-92C5-71E8EF403DDE}" type="datetime1">
              <a:rPr lang="fr-FR" smtClean="0"/>
              <a:t>11/06/2025</a:t>
            </a:fld>
            <a:endParaRPr lang="fr-FR"/>
          </a:p>
        </p:txBody>
      </p:sp>
      <p:sp>
        <p:nvSpPr>
          <p:cNvPr id="5" name="Espace réservé du numéro de diapositive 4">
            <a:extLst>
              <a:ext uri="{FF2B5EF4-FFF2-40B4-BE49-F238E27FC236}">
                <a16:creationId xmlns:a16="http://schemas.microsoft.com/office/drawing/2014/main" id="{886AAEAA-B334-6BAC-F42C-07C1BACDE2C6}"/>
              </a:ext>
            </a:extLst>
          </p:cNvPr>
          <p:cNvSpPr>
            <a:spLocks noGrp="1"/>
          </p:cNvSpPr>
          <p:nvPr>
            <p:ph type="sldNum" sz="quarter" idx="12"/>
          </p:nvPr>
        </p:nvSpPr>
        <p:spPr/>
        <p:txBody>
          <a:bodyPr/>
          <a:lstStyle/>
          <a:p>
            <a:fld id="{480A54FD-F1EB-45FD-9AD4-9905D7B21312}" type="slidenum">
              <a:rPr lang="fr-FR" smtClean="0"/>
              <a:t>8</a:t>
            </a:fld>
            <a:endParaRPr lang="fr-FR"/>
          </a:p>
        </p:txBody>
      </p:sp>
      <p:pic>
        <p:nvPicPr>
          <p:cNvPr id="7" name="Image 6" descr="Une image contenant texte, diagramme, ligne, capture d’écran&#10;&#10;Le contenu généré par l’IA peut être incorrect.">
            <a:extLst>
              <a:ext uri="{FF2B5EF4-FFF2-40B4-BE49-F238E27FC236}">
                <a16:creationId xmlns:a16="http://schemas.microsoft.com/office/drawing/2014/main" id="{13CD7957-63C9-ED4D-1B81-68D237955467}"/>
              </a:ext>
            </a:extLst>
          </p:cNvPr>
          <p:cNvPicPr>
            <a:picLocks noChangeAspect="1"/>
          </p:cNvPicPr>
          <p:nvPr/>
        </p:nvPicPr>
        <p:blipFill>
          <a:blip r:embed="rId3"/>
          <a:stretch>
            <a:fillRect/>
          </a:stretch>
        </p:blipFill>
        <p:spPr>
          <a:xfrm>
            <a:off x="1095744" y="1382545"/>
            <a:ext cx="6952509" cy="4983556"/>
          </a:xfrm>
          <a:prstGeom prst="rect">
            <a:avLst/>
          </a:prstGeom>
        </p:spPr>
      </p:pic>
    </p:spTree>
    <p:extLst>
      <p:ext uri="{BB962C8B-B14F-4D97-AF65-F5344CB8AC3E}">
        <p14:creationId xmlns:p14="http://schemas.microsoft.com/office/powerpoint/2010/main" val="25749812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 6">
            <a:extLst>
              <a:ext uri="{FF2B5EF4-FFF2-40B4-BE49-F238E27FC236}">
                <a16:creationId xmlns:a16="http://schemas.microsoft.com/office/drawing/2014/main" id="{616FD885-50E4-064F-C1F5-EA285EE9B63F}"/>
              </a:ext>
            </a:extLst>
          </p:cNvPr>
          <p:cNvPicPr>
            <a:picLocks noChangeAspect="1"/>
          </p:cNvPicPr>
          <p:nvPr/>
        </p:nvPicPr>
        <p:blipFill>
          <a:blip r:embed="rId2"/>
          <a:srcRect l="11438" t="3493" r="46467" b="62737"/>
          <a:stretch/>
        </p:blipFill>
        <p:spPr>
          <a:xfrm>
            <a:off x="3863941" y="1257619"/>
            <a:ext cx="7096827" cy="2765901"/>
          </a:xfrm>
          <a:prstGeom prst="rect">
            <a:avLst/>
          </a:prstGeom>
        </p:spPr>
      </p:pic>
      <p:sp>
        <p:nvSpPr>
          <p:cNvPr id="2" name="Titre 1">
            <a:extLst>
              <a:ext uri="{FF2B5EF4-FFF2-40B4-BE49-F238E27FC236}">
                <a16:creationId xmlns:a16="http://schemas.microsoft.com/office/drawing/2014/main" id="{594FA427-3B23-BEC1-59C6-541C8E36CC4A}"/>
              </a:ext>
            </a:extLst>
          </p:cNvPr>
          <p:cNvSpPr>
            <a:spLocks noGrp="1"/>
          </p:cNvSpPr>
          <p:nvPr>
            <p:ph type="title"/>
          </p:nvPr>
        </p:nvSpPr>
        <p:spPr/>
        <p:txBody>
          <a:bodyPr/>
          <a:lstStyle/>
          <a:p>
            <a:r>
              <a:rPr lang="fr-FR"/>
              <a:t>Simulation Paramètres S</a:t>
            </a:r>
          </a:p>
        </p:txBody>
      </p:sp>
      <p:sp>
        <p:nvSpPr>
          <p:cNvPr id="4" name="Espace réservé de la date 3">
            <a:extLst>
              <a:ext uri="{FF2B5EF4-FFF2-40B4-BE49-F238E27FC236}">
                <a16:creationId xmlns:a16="http://schemas.microsoft.com/office/drawing/2014/main" id="{4E777D51-0234-3DD6-811D-F43B4C431554}"/>
              </a:ext>
            </a:extLst>
          </p:cNvPr>
          <p:cNvSpPr>
            <a:spLocks noGrp="1"/>
          </p:cNvSpPr>
          <p:nvPr>
            <p:ph type="dt" sz="half" idx="10"/>
          </p:nvPr>
        </p:nvSpPr>
        <p:spPr/>
        <p:txBody>
          <a:bodyPr/>
          <a:lstStyle/>
          <a:p>
            <a:fld id="{996C6FDE-6DF4-4CF5-92C5-71E8EF403DDE}" type="datetime1">
              <a:rPr lang="fr-FR" smtClean="0"/>
              <a:t>11/06/2025</a:t>
            </a:fld>
            <a:endParaRPr lang="fr-FR"/>
          </a:p>
        </p:txBody>
      </p:sp>
      <p:sp>
        <p:nvSpPr>
          <p:cNvPr id="5" name="Espace réservé du numéro de diapositive 4">
            <a:extLst>
              <a:ext uri="{FF2B5EF4-FFF2-40B4-BE49-F238E27FC236}">
                <a16:creationId xmlns:a16="http://schemas.microsoft.com/office/drawing/2014/main" id="{070FD06D-C042-B3A3-3E5B-CA945731C76D}"/>
              </a:ext>
            </a:extLst>
          </p:cNvPr>
          <p:cNvSpPr>
            <a:spLocks noGrp="1"/>
          </p:cNvSpPr>
          <p:nvPr>
            <p:ph type="sldNum" sz="quarter" idx="12"/>
          </p:nvPr>
        </p:nvSpPr>
        <p:spPr/>
        <p:txBody>
          <a:bodyPr/>
          <a:lstStyle/>
          <a:p>
            <a:fld id="{480A54FD-F1EB-45FD-9AD4-9905D7B21312}" type="slidenum">
              <a:rPr lang="fr-FR" smtClean="0"/>
              <a:t>9</a:t>
            </a:fld>
            <a:endParaRPr lang="fr-FR"/>
          </a:p>
        </p:txBody>
      </p:sp>
      <p:pic>
        <p:nvPicPr>
          <p:cNvPr id="8" name="Image 7">
            <a:extLst>
              <a:ext uri="{FF2B5EF4-FFF2-40B4-BE49-F238E27FC236}">
                <a16:creationId xmlns:a16="http://schemas.microsoft.com/office/drawing/2014/main" id="{CE62B284-68B1-906F-0DFA-26D4FD62DAEB}"/>
              </a:ext>
            </a:extLst>
          </p:cNvPr>
          <p:cNvPicPr>
            <a:picLocks noChangeAspect="1"/>
          </p:cNvPicPr>
          <p:nvPr/>
        </p:nvPicPr>
        <p:blipFill>
          <a:blip r:embed="rId2"/>
          <a:srcRect t="45938" r="80362" b="25624"/>
          <a:stretch/>
        </p:blipFill>
        <p:spPr>
          <a:xfrm>
            <a:off x="415290" y="4436838"/>
            <a:ext cx="2394284" cy="1684421"/>
          </a:xfrm>
          <a:prstGeom prst="rect">
            <a:avLst/>
          </a:prstGeom>
        </p:spPr>
      </p:pic>
      <p:pic>
        <p:nvPicPr>
          <p:cNvPr id="10" name="Image 9">
            <a:extLst>
              <a:ext uri="{FF2B5EF4-FFF2-40B4-BE49-F238E27FC236}">
                <a16:creationId xmlns:a16="http://schemas.microsoft.com/office/drawing/2014/main" id="{27D70EA6-7741-E510-576B-7D45CECFC577}"/>
              </a:ext>
            </a:extLst>
          </p:cNvPr>
          <p:cNvPicPr>
            <a:picLocks noChangeAspect="1"/>
          </p:cNvPicPr>
          <p:nvPr/>
        </p:nvPicPr>
        <p:blipFill>
          <a:blip r:embed="rId2"/>
          <a:srcRect t="75105" r="82336" b="2515"/>
          <a:stretch/>
        </p:blipFill>
        <p:spPr>
          <a:xfrm>
            <a:off x="6918158" y="4795696"/>
            <a:ext cx="2153653" cy="1325563"/>
          </a:xfrm>
          <a:prstGeom prst="rect">
            <a:avLst/>
          </a:prstGeom>
        </p:spPr>
      </p:pic>
      <p:sp>
        <p:nvSpPr>
          <p:cNvPr id="11" name="Rectangle 10">
            <a:extLst>
              <a:ext uri="{FF2B5EF4-FFF2-40B4-BE49-F238E27FC236}">
                <a16:creationId xmlns:a16="http://schemas.microsoft.com/office/drawing/2014/main" id="{B1017394-9252-0F55-D202-4D8BE4FA5CD9}"/>
              </a:ext>
            </a:extLst>
          </p:cNvPr>
          <p:cNvSpPr/>
          <p:nvPr/>
        </p:nvSpPr>
        <p:spPr>
          <a:xfrm>
            <a:off x="342900" y="4149090"/>
            <a:ext cx="4419299" cy="2207262"/>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3" name="Connecteur droit avec flèche 12">
            <a:extLst>
              <a:ext uri="{FF2B5EF4-FFF2-40B4-BE49-F238E27FC236}">
                <a16:creationId xmlns:a16="http://schemas.microsoft.com/office/drawing/2014/main" id="{209B4F99-710B-2374-76F0-DABDDFEBA310}"/>
              </a:ext>
            </a:extLst>
          </p:cNvPr>
          <p:cNvCxnSpPr>
            <a:cxnSpLocks/>
          </p:cNvCxnSpPr>
          <p:nvPr/>
        </p:nvCxnSpPr>
        <p:spPr>
          <a:xfrm flipH="1" flipV="1">
            <a:off x="4537710" y="2766060"/>
            <a:ext cx="2743200" cy="92583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5" name="Connecteur droit avec flèche 14">
            <a:extLst>
              <a:ext uri="{FF2B5EF4-FFF2-40B4-BE49-F238E27FC236}">
                <a16:creationId xmlns:a16="http://schemas.microsoft.com/office/drawing/2014/main" id="{13689D64-69F4-10D5-A4C1-9FB817B25069}"/>
              </a:ext>
            </a:extLst>
          </p:cNvPr>
          <p:cNvCxnSpPr>
            <a:cxnSpLocks/>
          </p:cNvCxnSpPr>
          <p:nvPr/>
        </p:nvCxnSpPr>
        <p:spPr>
          <a:xfrm flipV="1">
            <a:off x="7566660" y="2697560"/>
            <a:ext cx="1882140" cy="99433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17" name="ZoneTexte 16">
            <a:extLst>
              <a:ext uri="{FF2B5EF4-FFF2-40B4-BE49-F238E27FC236}">
                <a16:creationId xmlns:a16="http://schemas.microsoft.com/office/drawing/2014/main" id="{B1400658-B55C-1D8F-AAC5-B82DF97B0E5A}"/>
              </a:ext>
            </a:extLst>
          </p:cNvPr>
          <p:cNvSpPr txBox="1"/>
          <p:nvPr/>
        </p:nvSpPr>
        <p:spPr>
          <a:xfrm>
            <a:off x="8610600" y="182249"/>
            <a:ext cx="3269581" cy="646331"/>
          </a:xfrm>
          <a:prstGeom prst="rect">
            <a:avLst/>
          </a:prstGeom>
          <a:noFill/>
        </p:spPr>
        <p:txBody>
          <a:bodyPr wrap="square" rtlCol="0">
            <a:spAutoFit/>
          </a:bodyPr>
          <a:lstStyle/>
          <a:p>
            <a:r>
              <a:rPr lang="fr-FR" i="1"/>
              <a:t>Exemple sur une boite de paramètre S d’une inductance 1P</a:t>
            </a:r>
          </a:p>
        </p:txBody>
      </p:sp>
      <p:sp>
        <p:nvSpPr>
          <p:cNvPr id="18" name="ZoneTexte 17">
            <a:extLst>
              <a:ext uri="{FF2B5EF4-FFF2-40B4-BE49-F238E27FC236}">
                <a16:creationId xmlns:a16="http://schemas.microsoft.com/office/drawing/2014/main" id="{105FC06F-B9FC-110D-5471-91E18D601CE1}"/>
              </a:ext>
            </a:extLst>
          </p:cNvPr>
          <p:cNvSpPr txBox="1"/>
          <p:nvPr/>
        </p:nvSpPr>
        <p:spPr>
          <a:xfrm>
            <a:off x="7054516" y="3680460"/>
            <a:ext cx="3369644" cy="646331"/>
          </a:xfrm>
          <a:prstGeom prst="rect">
            <a:avLst/>
          </a:prstGeom>
          <a:noFill/>
        </p:spPr>
        <p:txBody>
          <a:bodyPr wrap="square" rtlCol="0">
            <a:spAutoFit/>
          </a:bodyPr>
          <a:lstStyle/>
          <a:p>
            <a:r>
              <a:rPr lang="fr-FR"/>
              <a:t>Port RF</a:t>
            </a:r>
          </a:p>
          <a:p>
            <a:r>
              <a:rPr lang="fr-FR">
                <a:solidFill>
                  <a:srgbClr val="FF0000"/>
                </a:solidFill>
              </a:rPr>
              <a:t>Toujours obligé d’en avoir 2 !</a:t>
            </a:r>
          </a:p>
        </p:txBody>
      </p:sp>
      <p:cxnSp>
        <p:nvCxnSpPr>
          <p:cNvPr id="19" name="Connecteur droit avec flèche 18">
            <a:extLst>
              <a:ext uri="{FF2B5EF4-FFF2-40B4-BE49-F238E27FC236}">
                <a16:creationId xmlns:a16="http://schemas.microsoft.com/office/drawing/2014/main" id="{5D2C177C-C70A-ACE5-22D3-29C2BE134D94}"/>
              </a:ext>
            </a:extLst>
          </p:cNvPr>
          <p:cNvCxnSpPr>
            <a:cxnSpLocks/>
          </p:cNvCxnSpPr>
          <p:nvPr/>
        </p:nvCxnSpPr>
        <p:spPr>
          <a:xfrm flipV="1">
            <a:off x="3470909" y="2119729"/>
            <a:ext cx="2769871" cy="68681"/>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21" name="ZoneTexte 20">
            <a:extLst>
              <a:ext uri="{FF2B5EF4-FFF2-40B4-BE49-F238E27FC236}">
                <a16:creationId xmlns:a16="http://schemas.microsoft.com/office/drawing/2014/main" id="{CC082DAB-3C4D-554A-C77D-2C0F6229CDAF}"/>
              </a:ext>
            </a:extLst>
          </p:cNvPr>
          <p:cNvSpPr txBox="1"/>
          <p:nvPr/>
        </p:nvSpPr>
        <p:spPr>
          <a:xfrm>
            <a:off x="1183907" y="1690690"/>
            <a:ext cx="2394284" cy="1477328"/>
          </a:xfrm>
          <a:prstGeom prst="rect">
            <a:avLst/>
          </a:prstGeom>
          <a:noFill/>
        </p:spPr>
        <p:txBody>
          <a:bodyPr wrap="square" rtlCol="0">
            <a:spAutoFit/>
          </a:bodyPr>
          <a:lstStyle/>
          <a:p>
            <a:r>
              <a:rPr lang="fr-FR"/>
              <a:t>Boite de paramètres S :</a:t>
            </a:r>
          </a:p>
          <a:p>
            <a:r>
              <a:rPr lang="fr-FR"/>
              <a:t>Permet d’appeler le fichier .s2p ou .s1p</a:t>
            </a:r>
          </a:p>
          <a:p>
            <a:r>
              <a:rPr lang="fr-FR"/>
              <a:t>(sélectionner le fichier de mesures souhaité) </a:t>
            </a:r>
          </a:p>
        </p:txBody>
      </p:sp>
      <p:sp>
        <p:nvSpPr>
          <p:cNvPr id="22" name="Rectangle 21">
            <a:extLst>
              <a:ext uri="{FF2B5EF4-FFF2-40B4-BE49-F238E27FC236}">
                <a16:creationId xmlns:a16="http://schemas.microsoft.com/office/drawing/2014/main" id="{B9BA1B4B-D146-11C1-043A-230EFD76EE7F}"/>
              </a:ext>
            </a:extLst>
          </p:cNvPr>
          <p:cNvSpPr/>
          <p:nvPr/>
        </p:nvSpPr>
        <p:spPr>
          <a:xfrm>
            <a:off x="7136130" y="4799506"/>
            <a:ext cx="4008120" cy="1253575"/>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 name="ZoneTexte 22">
            <a:extLst>
              <a:ext uri="{FF2B5EF4-FFF2-40B4-BE49-F238E27FC236}">
                <a16:creationId xmlns:a16="http://schemas.microsoft.com/office/drawing/2014/main" id="{274AC22A-3FBF-2FD2-7EFE-A5034B884383}"/>
              </a:ext>
            </a:extLst>
          </p:cNvPr>
          <p:cNvSpPr txBox="1"/>
          <p:nvPr/>
        </p:nvSpPr>
        <p:spPr>
          <a:xfrm>
            <a:off x="9330990" y="4812961"/>
            <a:ext cx="1828800" cy="1200329"/>
          </a:xfrm>
          <a:prstGeom prst="rect">
            <a:avLst/>
          </a:prstGeom>
          <a:noFill/>
        </p:spPr>
        <p:txBody>
          <a:bodyPr wrap="square" rtlCol="0">
            <a:spAutoFit/>
          </a:bodyPr>
          <a:lstStyle/>
          <a:p>
            <a:r>
              <a:rPr lang="fr-FR"/>
              <a:t>Exemple d’utilisation des paramètres S, Z ou Y</a:t>
            </a:r>
          </a:p>
        </p:txBody>
      </p:sp>
      <p:sp>
        <p:nvSpPr>
          <p:cNvPr id="24" name="ZoneTexte 23">
            <a:extLst>
              <a:ext uri="{FF2B5EF4-FFF2-40B4-BE49-F238E27FC236}">
                <a16:creationId xmlns:a16="http://schemas.microsoft.com/office/drawing/2014/main" id="{8C0F1ECD-8855-61DD-0D29-1B3739925A67}"/>
              </a:ext>
            </a:extLst>
          </p:cNvPr>
          <p:cNvSpPr txBox="1"/>
          <p:nvPr/>
        </p:nvSpPr>
        <p:spPr>
          <a:xfrm>
            <a:off x="2367915" y="4337902"/>
            <a:ext cx="2394284" cy="1200329"/>
          </a:xfrm>
          <a:prstGeom prst="rect">
            <a:avLst/>
          </a:prstGeom>
          <a:noFill/>
        </p:spPr>
        <p:txBody>
          <a:bodyPr wrap="square" rtlCol="0">
            <a:spAutoFit/>
          </a:bodyPr>
          <a:lstStyle/>
          <a:p>
            <a:r>
              <a:rPr lang="fr-FR"/>
              <a:t>Boite de simulation des paramètres S :</a:t>
            </a:r>
          </a:p>
          <a:p>
            <a:r>
              <a:rPr lang="fr-FR"/>
              <a:t>Permet de simuler les paramètres S, Z et Y</a:t>
            </a:r>
          </a:p>
        </p:txBody>
      </p:sp>
    </p:spTree>
    <p:extLst>
      <p:ext uri="{BB962C8B-B14F-4D97-AF65-F5344CB8AC3E}">
        <p14:creationId xmlns:p14="http://schemas.microsoft.com/office/powerpoint/2010/main" val="2854534143"/>
      </p:ext>
    </p:extLst>
  </p:cSld>
  <p:clrMapOvr>
    <a:masterClrMapping/>
  </p:clrMapOvr>
</p:sld>
</file>

<file path=ppt/theme/theme1.xml><?xml version="1.0" encoding="utf-8"?>
<a:theme xmlns:a="http://schemas.openxmlformats.org/drawingml/2006/main" name="1_Thème Office">
  <a:themeElements>
    <a:clrScheme name="Thème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Thème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hèm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lanning séance.pptx" id="{4DAF5923-454E-4EC0-A51C-8FC49DE86E32}" vid="{4FA3238F-E7E3-48B9-898E-E3063A7ECDBB}"/>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lanning séance.pptx" id="{4DAF5923-454E-4EC0-A51C-8FC49DE86E32}" vid="{1C82CF17-9994-47BA-9F01-72A54EC842A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template_phelma</Template>
  <Application>Microsoft Office PowerPoint</Application>
  <PresentationFormat>Widescreen</PresentationFormat>
  <Slides>39</Slides>
  <Notes>5</Notes>
  <HiddenSlides>0</HiddenSlides>
  <ScaleCrop>false</ScaleCrop>
  <HeadingPairs>
    <vt:vector size="4" baseType="variant">
      <vt:variant>
        <vt:lpstr>Theme</vt:lpstr>
      </vt:variant>
      <vt:variant>
        <vt:i4>2</vt:i4>
      </vt:variant>
      <vt:variant>
        <vt:lpstr>Slide Titles</vt:lpstr>
      </vt:variant>
      <vt:variant>
        <vt:i4>39</vt:i4>
      </vt:variant>
    </vt:vector>
  </HeadingPairs>
  <TitlesOfParts>
    <vt:vector size="41" baseType="lpstr">
      <vt:lpstr>1_Thème Office</vt:lpstr>
      <vt:lpstr>Thème Office</vt:lpstr>
      <vt:lpstr>Guide logiciel</vt:lpstr>
      <vt:lpstr>Agenda</vt:lpstr>
      <vt:lpstr>  QUCS-S</vt:lpstr>
      <vt:lpstr>QUCS-s  | Simulation composants analogiques </vt:lpstr>
      <vt:lpstr>QUCS-s: Transistor sg13_lv_nmos1</vt:lpstr>
      <vt:lpstr>QUCS-s: extraction gm</vt:lpstr>
      <vt:lpstr>Simulation point DC </vt:lpstr>
      <vt:lpstr>Simulation fft</vt:lpstr>
      <vt:lpstr>Simulation Paramètres S</vt:lpstr>
      <vt:lpstr>Calcul d’un gain (exemple LNA)</vt:lpstr>
      <vt:lpstr>Simulation SW sur un paramètre</vt:lpstr>
      <vt:lpstr>Simulation SW sur un paramètre (suite)</vt:lpstr>
      <vt:lpstr>Dimensionnement des composants IHP</vt:lpstr>
      <vt:lpstr>Création symbole</vt:lpstr>
      <vt:lpstr>Simulation nf (pour des montages single)</vt:lpstr>
      <vt:lpstr>Simulation gain diff, cas mode commun = 0</vt:lpstr>
      <vt:lpstr>Simulation pour extraire IIP3 (½)</vt:lpstr>
      <vt:lpstr>Simulation pour extraire IIP3 (2/2)</vt:lpstr>
      <vt:lpstr>Etude de la stabilité </vt:lpstr>
      <vt:lpstr>Simulation Xyce</vt:lpstr>
      <vt:lpstr>  Klayout</vt:lpstr>
      <vt:lpstr>KLAYOUT – réparer l’installation </vt:lpstr>
      <vt:lpstr>KLAYOUT – réparer l’installation </vt:lpstr>
      <vt:lpstr>Importer GDS existant Klayout</vt:lpstr>
      <vt:lpstr>Métallisation des plots</vt:lpstr>
      <vt:lpstr>Plan de masse</vt:lpstr>
      <vt:lpstr>  Verilog-A</vt:lpstr>
      <vt:lpstr>PowerPoint Presentation</vt:lpstr>
      <vt:lpstr>PowerPoint Presentation</vt:lpstr>
      <vt:lpstr>PowerPoint Presentation</vt:lpstr>
      <vt:lpstr>PowerPoint Presentation</vt:lpstr>
      <vt:lpstr>Navigation fichiers</vt:lpstr>
      <vt:lpstr>Navigation fichiers 2</vt:lpstr>
      <vt:lpstr>Pin</vt:lpstr>
      <vt:lpstr>Netlist</vt:lpstr>
      <vt:lpstr>PowerPoint Presentation</vt:lpstr>
      <vt:lpstr>Netlist 2</vt:lpstr>
      <vt:lpstr>  Screen</vt:lpstr>
      <vt:lpstr>Documentation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Sacha LUTOFF</dc:creator>
  <cp:revision>1</cp:revision>
  <dcterms:created xsi:type="dcterms:W3CDTF">2025-03-18T08:41:27Z</dcterms:created>
  <dcterms:modified xsi:type="dcterms:W3CDTF">2025-06-11T13:23:53Z</dcterms:modified>
</cp:coreProperties>
</file>